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notesSlides/notesSlide35.xml" ContentType="application/vnd.openxmlformats-officedocument.presentationml.notesSlide+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70"/>
  </p:notesMasterIdLst>
  <p:handoutMasterIdLst>
    <p:handoutMasterId r:id="rId71"/>
  </p:handoutMasterIdLst>
  <p:sldIdLst>
    <p:sldId id="1212" r:id="rId11"/>
    <p:sldId id="2147480555" r:id="rId12"/>
    <p:sldId id="2147480550" r:id="rId13"/>
    <p:sldId id="2147480595" r:id="rId14"/>
    <p:sldId id="2147480626" r:id="rId15"/>
    <p:sldId id="2147480627" r:id="rId16"/>
    <p:sldId id="2147480664" r:id="rId17"/>
    <p:sldId id="2147480628" r:id="rId18"/>
    <p:sldId id="2147480629" r:id="rId19"/>
    <p:sldId id="2147480630" r:id="rId20"/>
    <p:sldId id="2147480631" r:id="rId21"/>
    <p:sldId id="2147480632" r:id="rId22"/>
    <p:sldId id="2147480633" r:id="rId23"/>
    <p:sldId id="2147480642" r:id="rId24"/>
    <p:sldId id="2147480655" r:id="rId25"/>
    <p:sldId id="2147480695" r:id="rId26"/>
    <p:sldId id="2147480645" r:id="rId27"/>
    <p:sldId id="2147480646" r:id="rId28"/>
    <p:sldId id="2147480647" r:id="rId29"/>
    <p:sldId id="2147480648" r:id="rId30"/>
    <p:sldId id="2147480649" r:id="rId31"/>
    <p:sldId id="2147480656" r:id="rId32"/>
    <p:sldId id="2147480657" r:id="rId33"/>
    <p:sldId id="2147480658" r:id="rId34"/>
    <p:sldId id="2147480659" r:id="rId35"/>
    <p:sldId id="2147480660" r:id="rId36"/>
    <p:sldId id="2147480661" r:id="rId37"/>
    <p:sldId id="2147480677" r:id="rId38"/>
    <p:sldId id="2147480680" r:id="rId39"/>
    <p:sldId id="2147480681" r:id="rId40"/>
    <p:sldId id="2147480697" r:id="rId41"/>
    <p:sldId id="2147480679" r:id="rId42"/>
    <p:sldId id="2147480694" r:id="rId43"/>
    <p:sldId id="2147480665" r:id="rId44"/>
    <p:sldId id="2147480662" r:id="rId45"/>
    <p:sldId id="2147480663" r:id="rId46"/>
    <p:sldId id="2147480667" r:id="rId47"/>
    <p:sldId id="2147480668" r:id="rId48"/>
    <p:sldId id="2147480698" r:id="rId49"/>
    <p:sldId id="2147480669" r:id="rId50"/>
    <p:sldId id="2147480670" r:id="rId51"/>
    <p:sldId id="2147480671" r:id="rId52"/>
    <p:sldId id="2147480672" r:id="rId53"/>
    <p:sldId id="2147480673" r:id="rId54"/>
    <p:sldId id="2147480674" r:id="rId55"/>
    <p:sldId id="2147480682" r:id="rId56"/>
    <p:sldId id="2147480675" r:id="rId57"/>
    <p:sldId id="2147480683" r:id="rId58"/>
    <p:sldId id="2147480693" r:id="rId59"/>
    <p:sldId id="2147480684" r:id="rId60"/>
    <p:sldId id="2147480685" r:id="rId61"/>
    <p:sldId id="2147480686" r:id="rId62"/>
    <p:sldId id="2147480687" r:id="rId63"/>
    <p:sldId id="2147480688" r:id="rId64"/>
    <p:sldId id="2147480689" r:id="rId65"/>
    <p:sldId id="2147480690" r:id="rId66"/>
    <p:sldId id="2147480691" r:id="rId67"/>
    <p:sldId id="2147480625" r:id="rId68"/>
    <p:sldId id="2147480568" r:id="rId69"/>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1234" autoAdjust="0"/>
  </p:normalViewPr>
  <p:slideViewPr>
    <p:cSldViewPr snapToGrid="0">
      <p:cViewPr varScale="1">
        <p:scale>
          <a:sx n="88" d="100"/>
          <a:sy n="88" d="100"/>
        </p:scale>
        <p:origin x="917" y="45"/>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tableStyles" Target="tableStyles.xml"/><Relationship Id="rId7" Type="http://schemas.openxmlformats.org/officeDocument/2006/relationships/slideMaster" Target="slideMasters/slideMaster5.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microsoft.com/office/2018/10/relationships/authors" Target="authors.xml"/><Relationship Id="rId8" Type="http://schemas.openxmlformats.org/officeDocument/2006/relationships/slideMaster" Target="slideMasters/slideMaster6.xml"/><Relationship Id="rId51" Type="http://schemas.openxmlformats.org/officeDocument/2006/relationships/slide" Target="slides/slide41.xml"/><Relationship Id="rId72" Type="http://schemas.openxmlformats.org/officeDocument/2006/relationships/commentAuthors" Target="commentAuthors.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12/5/2024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8.213"/>
    </inkml:context>
    <inkml:brush xml:id="br0">
      <inkml:brushProperty name="width" value="0.05" units="cm"/>
      <inkml:brushProperty name="height" value="0.05" units="cm"/>
      <inkml:brushProperty name="color" value="#FFFFFF"/>
    </inkml:brush>
  </inkml:definitions>
  <inkml:trace contextRef="#ctx0" brushRef="#br0">557 0 7218,'0'0'3820,"-12"27"-2714,-75 184 69,-63 172 316,-15-9 485,38-122-1114,113-226-854,14-26-8,0 0-1,0 0 1,0 0 0,0 0 0,0 0 0,0 0 0,0 0 0,0 0 0,0 0-1,0 0 1,0 0 0,0 0 0,0 0 0,0-1 0,0 1 0,0 0-1,0 0 1,0 0 0,0 0 0,0 0 0,0 0 0,0 0 0,0 0-1,0 0 1,0 0 0,0 0 0,0 0 0,0 0 0,0 0 0,0 0-1,0 0 1,0 0 0,0 0 0,0 0 0,0 0 0,0 0 0,0 0-1,0 0 1,0 0 0,0 0 0,0 0 0,-1 0 0,1 0 0,0 0-1,0 0 1,0 0 0,0 0 0,0 0 0,0 0 0,0 0 0,0 0-1,0 0 1,0 0 0,0 0 0,0 0 0,0 0 0,2-13-8,9-26 33,22-49 0,-24 64-9,42-112 66,-16 40-4,112-304 668,-112 316-317,2 1-1,77-122 1,-112 201-404,30-42 254,-28 41-239,0 1 0,0-1 0,0 1 0,0 0 0,1 0 0,6-4 0,-9 7-31,-1 0 1,0 0-1,1 0 1,-1 1-1,0-1 1,1 0-1,-1 1 1,1-1-1,-1 1 1,1 0-1,-1-1 1,1 1-1,-1 0 1,1 0-1,0 0 1,-1 0-1,1 0 1,-1 0-1,1 0 1,-1 1-1,1-1 1,-1 1-1,1-1 1,-1 1 0,1-1-1,1 2 1,-1 0 0,0 0 0,-1 0 1,1 0-1,0 1 0,0-1 1,-1 1-1,0-1 0,1 1 0,-1-1 1,0 1-1,0 0 0,0-1 1,0 4-1,4 17 61,-1 0 0,1 37 0,-4 51 47,-2-58-82,1 575 484,7-486-353,-5-119-148,2 0-1,1-1 1,14 44-1,-17-62-116,6 15 263,-8-18-246,0-1 0,0 1-1,1 0 1,-1-1 0,0 1 0,1-1 0,-1 1 0,1 0 0,-1-1-1,1 1 1,-1-1 0,1 1 0,-1-1 0,1 0 0,0 1 0,-1-1-1,1 1 1,-1-1 0,2 1 0,-1-12-7831,-1-3-790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2.544"/>
    </inkml:context>
    <inkml:brush xml:id="br0">
      <inkml:brushProperty name="width" value="0.05" units="cm"/>
      <inkml:brushProperty name="height" value="0.05" units="cm"/>
      <inkml:brushProperty name="color" value="#FFFFFF"/>
    </inkml:brush>
  </inkml:definitions>
  <inkml:trace contextRef="#ctx0" brushRef="#br0">1 113 10322,'0'0'13979,"34"-6"-13435,6 0-96,11 0-248,6 0-88,4-3-112,10-3-88,24-13-1016,-14 1-2633,-10 6-4752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5.081"/>
    </inkml:context>
    <inkml:brush xml:id="br0">
      <inkml:brushProperty name="width" value="0.05" units="cm"/>
      <inkml:brushProperty name="height" value="0.05" units="cm"/>
      <inkml:brushProperty name="color" value="#FFFFFF"/>
    </inkml:brush>
  </inkml:definitions>
  <inkml:trace contextRef="#ctx0" brushRef="#br0">0 314 7882,'0'0'10873,"11"-19"-10108,36-62 31,-20 38-135,-13 20 24,18-36 0,-28 50-542,-1 0-1,0 1 0,-1-1 1,0 0-1,0 0 1,-1 0-1,0-16 0,-1 24-90,-3 3-22,-5 7-31,0-1 0,0 1 1,1 1-1,0 0 0,1 0 0,-8 16 1,3-3 1,2 1 0,-8 26 0,11-22 10,1 0 0,2 0-1,0 0 1,3 46-1,0-48-8,0-24-4,0-1 0,0 1 1,0 0-1,0 0 0,0 0 0,1 0 0,-1 0 1,0-1-1,1 1 0,0 0 0,-1 0 0,1-1 1,0 1-1,0 0 0,0-1 0,0 1 0,0-1 1,2 3-1,-1-3-1,0 1 1,1-1-1,-1 0 0,0 0 1,1 0-1,-1-1 1,0 1-1,1-1 0,-1 1 1,1-1-1,-1 0 1,1 0-1,3 0 0,1 0 4,-1 0 0,0-1 0,1 0 0,-1 0 0,0 0 0,1-1 0,-1 0 0,10-5-1,-7 2 12,0 0 0,-1-1 0,1 0-1,12-13 1,11-12 8,-3-1 0,27-36 1,42-77 18,-97 144-25,-1 0-1,1 0 1,-1 0 0,1 0 0,-1 0-1,1 1 1,0-1 0,-1 0-1,1 0 1,0 0 0,0 1-1,-1-1 1,2 0 0,0 14 271,-2-7-290,0 145-162,0-150 61,0 1-1,0-1 1,0 0-1,0 1 0,0-1 1,0 0-1,1 1 1,-1-1-1,1 0 1,-1 0-1,1 1 0,-1-1 1,1 0-1,0 0 1,0 0-1,-1 0 0,1 0 1,0 0-1,2 2 1,-1-1-506,1-1 0,0 1 0,0-1 1,0 0-1,0 1 0,0-1 1,3 0-1,17 6-5007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6.060"/>
    </inkml:context>
    <inkml:brush xml:id="br0">
      <inkml:brushProperty name="width" value="0.05" units="cm"/>
      <inkml:brushProperty name="height" value="0.05" units="cm"/>
      <inkml:brushProperty name="color" value="#FFFFFF"/>
    </inkml:brush>
  </inkml:definitions>
  <inkml:trace contextRef="#ctx0" brushRef="#br0">318 50 3137,'0'0'11374,"-20"-10"-10155,-66-24-111,84 33-1058,0 0 0,0 0 0,0 0 1,-1 1-1,1-1 0,0 1 0,0 0 0,-1 0 0,1 0 0,0 0 0,0 0 0,-1 0 0,1 1 0,0-1 0,0 1 0,-1-1 1,1 1-1,0 0 0,-3 1 0,-2 3 164,0-1 1,0 1-1,0 1 0,1 0 1,0-1-1,-10 13 0,3-1 256,-17 28-1,24-33-409,0 0 0,1 0 1,0 0-1,0 0 0,2 1 0,-1-1 1,2 1-1,-1 0 0,2 0 0,0 0 1,1 14-1,-1-16-47,1-9-18,0 0 0,0 0-1,0 0 1,0 0 0,0 1 0,1 3 0,-1-6 2,0 1 1,1-1-1,-1 1 1,0-1-1,1 1 0,-1-1 1,0 1-1,1-1 1,-1 1-1,1-1 1,-1 0-1,1 1 0,-1-1 1,1 0-1,-1 1 1,1-1-1,-1 0 1,1 0-1,-1 1 0,1-1 1,-1 0-1,1 0 1,0 0-1,-1 0 1,1 0-1,-1 0 0,1 0 1,0 0-1,0 0 1,3 0-1,0-1 0,0 0 0,1 0 1,-1 0-1,0 0 0,0-1 0,0 1 0,0-1 1,-1 0-1,1 0 0,0-1 0,-1 1 0,0-1 1,1 0-1,4-5 0,5-7 5,0 0-1,12-19 1,-19 26-5,21-35-17,-1 0-1,21-49 1,-44 84 22,-3 7-2,0 0 0,0 0 1,1 0-1,-1 1 0,0-1 0,1 0 1,-1 0-1,1 0 0,-1 1 1,1-1-1,-1 0 0,1 1 0,-1-1 1,1 0-1,0 1 0,-1-1 1,1 1-1,0-1 0,0 1 0,0-1 1,0 1-1,-1 0 1,0-1 0,0 1-1,0 0 1,0 0 0,1 0-1,-1 0 1,0 0-1,0 0 1,0 1 0,0-1-1,1 0 1,-1 0 0,0 0-1,0 0 1,0 0 0,0 0-1,0 0 1,1 0-1,-1 0 1,0 0 0,0 0-1,0 1 1,0-1 0,0 0-1,1 0 1,-1 0 0,0 0-1,0 0 1,0 0-1,0 1 1,0-1 0,0 0-1,0 0 1,0 0 0,0 1-1,3 9 31,-3-6-15,6 39 98,1 52 0,-6 51-120,-2-79 18,0 0-6,-3 0 1,-3-1-1,-16 67 0,-9 3 608,-79 203-1,96-301-568,-33 59-1,43-88-38,4-7-2,0-1 0,1 1 0,-1 0 0,0-1 0,0 1 1,0-1-1,0 1 0,0-1 0,-1 1 0,1-1 0,0 0 0,-1 1 0,1-1 1,-1 0-1,1 0 0,-1 0 0,1 0 0,-1 0 0,0-1 0,0 1 0,-1 0 0,2-1-3,1 0-1,0 0 0,-1 0 0,1 0 0,0 0 0,-1 0 0,1 0 0,0 0 1,-1 0-1,1 0 0,0 0 0,-1 0 0,1 0 0,0 0 0,-1 0 0,1 0 1,0-1-1,-1 1 0,1 0 0,0 0 0,-1 0 0,1-1 0,0 1 0,0 0 1,-1 0-1,1-1 0,0 1 0,0 0 0,-1-1 0,1 1 0,0 0 0,0-1 0,-3-7-18,1-1 0,0 1 0,1 0-1,-1-1 1,2 0 0,0-16-1,0 9 6,-1-237-16,1 140 29,0 84 28,2 0 1,5-35-1,-3 45-1,1 0-1,0 1 0,2 0 1,11-25-1,-7 22-6,0 1 0,1 0 0,1 1 0,1 1 0,1 0 0,0 1 0,33-28 0,10 2 26,2 3 0,68-35 0,31-20-30,-141 84-11,-1-2 0,0 0 0,20-21 1,-32 30 7,-1-1 1,0 0 0,0 0 0,0 0-1,-1-1 1,0 1 0,0-1 0,0 0 0,-1 0-1,1 0 1,-2 0 0,1 0 0,-1 0-1,1-1 1,-1-8 0,-1 12 8,0 2-19,0 1 1,0 0-1,1-1 0,-1 1 0,0 0 1,0-1-1,0 1 0,0 0 1,0-1-1,-1 1 0,1 0 0,0-1 1,0 1-1,0 0 0,0-1 0,0 1 1,0 0-1,0 0 0,-1-1 0,1 1 1,0 0-1,0 0 0,0-1 1,-1 1-1,1 0 0,0 0 0,0-1 1,-1 1-1,1 0 0,0 0 0,0 0 1,-1 0-1,1-1 0,0 1 0,-1 0 1,1 0-1,0 0 0,0 0 1,-1 0-1,1 0 0,0 0 0,-1 0 1,1 0-1,0 0 0,-1 0 0,1 0 1,0 0-1,-1 0 0,1 0 0,0 0 1,-1 1-1,-5-1 1,0 0 0,1 0 0,-1 1 1,0 0-1,1 0 0,-1 1 0,1-1 0,-1 1 0,1 0 1,0 1-1,0-1 0,0 1 0,0 0 0,0 1 1,-6 4-1,-2 3 38,1 0 0,-1 1 1,2 1-1,0-1 1,-12 19-1,18-22 16,-1 1 1,1-1-1,1 1 1,0 1-1,0-1 1,1 1-1,0-1 0,-3 23 1,4-10 15,1 25 0,1-41-73,0-1-1,1 0 1,0 0-1,0 0 1,0 0-1,1 0 1,0 0-1,0 0 1,4 6-1,-4-8 0,1 0-1,0 0 1,0 0-1,1 0 1,-1-1-1,1 0 0,-1 0 1,1 0-1,0 0 1,7 3-1,-3-2-14,0-1-1,0 0 0,0 0 0,0-1 0,13 2 1,6-1-492,-1-1 0,49-4 0,-54 1-132,47-5-3229,-6-8-2458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45.798"/>
    </inkml:context>
    <inkml:brush xml:id="br0">
      <inkml:brushProperty name="width" value="0.05" units="cm"/>
      <inkml:brushProperty name="height" value="0.05" units="cm"/>
      <inkml:brushProperty name="color" value="#FFFFFF"/>
    </inkml:brush>
  </inkml:definitions>
  <inkml:trace contextRef="#ctx0" brushRef="#br0">14 89 2681,'0'0'13991,"-2"-10"-12696,1 4-994,-2-12 1305,-1-36-1,4 54-1234,1 0-298,-1 1-72,1 0 0,-1 0-1,1 0 1,-1 0-1,0 0 1,1 1 0,-1-1-1,0 0 1,0 0-1,1 0 1,-1 0 0,0 1-1,0-1 1,0 0-1,-1 0 1,1 2 0,-1 5 16,-5 481 968,5-311-995,2-141-3888,-1 2-3954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46.473"/>
    </inkml:context>
    <inkml:brush xml:id="br0">
      <inkml:brushProperty name="width" value="0.05" units="cm"/>
      <inkml:brushProperty name="height" value="0.05" units="cm"/>
      <inkml:brushProperty name="color" value="#FFFFFF"/>
    </inkml:brush>
  </inkml:definitions>
  <inkml:trace contextRef="#ctx0" brushRef="#br0">149 47 5537,'0'0'15401,"-2"0"-15066,2 0-322,-1 0 0,1 0 0,-1 0 0,1 0 0,0 0 1,-1 0-1,1-1 0,-1 1 0,1 0 0,0 0 0,-1 0 1,1 0-1,0 0 0,-1 0 0,1-1 0,-1 1 0,1 0 0,0 0 1,0-1-1,-1 1 0,1 0 0,0-1 0,-1 1 0,1 0 1,0 0-1,0-1 0,-1 1 0,1-1 0,0 1 0,-1-16 153,1 11-85,0 4-73,0 0 0,0 1 0,0-1 0,0 0 0,0 1 0,0-1 0,1 0 0,-1 1 0,0-1 0,0 0 0,1 1 0,-1-1 0,1 0 0,3-8 1191,-16 9-650,9 0-528,0 1-1,0-1 1,1 1-1,-1 0 0,0 0 1,1 0-1,-1 0 1,1 1-1,-1-1 0,1 1 1,-1-1-1,1 1 0,0 0 1,0 0-1,-2 2 1,-7 8 40,-14 19 1,17-20-62,6-9 4,-26 38 53,26-37-57,0 1-1,0-1 1,1 1 0,-1 0 0,1 0-1,0 0 1,0 0 0,0 0 0,0 7 0,1-10-10,0 2-27,6-3 70,-5 0-21,8 0 46,0-1 0,0 0 0,0 0 0,-1-1-1,1 0 1,0-1 0,-1 0 0,0 0 0,0-1 0,0 0 0,0 0-1,11-8 1,-12 7-52,0 0-1,-1 0 0,11-11 1,-15 14 12,0 0 0,0 0 0,-1-1 0,1 1 0,-1-1 1,0 1-1,0-1 0,0 1 0,0-1 0,0 1 1,0-1-1,-1 0 0,1 1 0,-1-1 0,0-3 0,0 6-15,0 0-1,0 0 1,0 0-1,0 0 0,0 0 1,0-1-1,0 1 0,0 0 1,0 0-1,0 0 1,0 0-1,0 0 0,0 0 1,0 0-1,0 0 1,-1 0-1,1 0 0,0-1 1,0 1-1,0 0 0,0 0 1,0 0-1,0 0 1,0 0-1,0 0 0,0 0 1,0 0-1,-1 0 1,1 0-1,0 0 0,0 0 1,0 0-1,0 0 0,0 0 1,0 0-1,0 0 1,0 0-1,-1 0 0,1 0 1,0 0-1,0 0 1,0 0-1,0 0 0,0 0 1,0 0-1,0 0 0,0 0 1,0 0-1,-1 0 1,1 0-1,0 1 0,-5-1 23,1-1-28,1 1-1,0 0 0,-1 0 0,1 0 0,0 1 0,0-1 0,-1 1 0,1 0 1,0 0-1,0 0 0,0 0 0,0 1 0,-4 2 0,-5 7-584,1 1-1,0 1 1,1 0 0,0 0-1,-8 16 1,-7 18-6423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7:57.771"/>
    </inkml:context>
    <inkml:brush xml:id="br0">
      <inkml:brushProperty name="width" value="0.05" units="cm"/>
      <inkml:brushProperty name="height" value="0.05" units="cm"/>
      <inkml:brushProperty name="color" value="#E71224"/>
    </inkml:brush>
  </inkml:definitions>
  <inkml:trace contextRef="#ctx0" brushRef="#br0">1 402 3529,'0'0'8498,"0"-37"-6558,0-179 1681,0 215-3628,4-5 50,22-10-366,-20 10 331,-5 5-5,0 0 0,0 1 0,-1-1-1,1 0 1,0 1 0,0-1 0,0 1 0,0-1 0,0 1 0,0 0 0,0-1 0,0 1-1,0 0 1,0 0 0,0-1 0,0 1 0,0 0 0,0 0 0,0 0 0,0 0 0,0 0-1,0 1 1,0-1 0,2 1 0,31-9 235,20-2 364,-49 9-559,-1 1-1,0-1 0,1 0 1,-1 0-1,0 0 0,0 0 1,5-3-1,21-4 571,-29 8-455,30-5 629,-15 1-592,0 2 1,0 0 0,0 1-1,1 0 1,16 3 0,1-1-1,90-13 276,265 12 199,-220-18-502,-9 12-103,-87 8-48,-38-1 2,0 0 0,45-6-1,-11-6 30,114-2-1,748 13 392,-842-2-431,-60 0 1,1 2-1,-1 0 0,1 2 0,-1 1 0,42 10 0,-27 3-8,-28-13 7,0-1-1,0 0 0,0-1 1,1-1-1,23-3 1,-27 2-2,0 0 0,0 0 0,0 2 0,0 0 1,0 0-1,0 1 0,14 4 0,27 11-1,-40-14-2,-1 1 1,0 1-1,-1 0 0,15 8 0,-17-9 0,0-1 1,0 0 0,1 0-1,-1-1 1,18 2 0,50 38 6,-26 29-1,-42-57-7,-8-12 0,0 1-1,0-1 1,0 1-1,0 0 1,-1 0-1,1 0 1,-1 0-1,1 0 1,-1 0-1,0 0 1,-1 1-1,1-1 1,0 5-1,9 36 34,0-4-12,0-9-5,0 18-10,-10 22 40,0-70-77,0-10-1207,0-13-2197,0-7-3690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1.068"/>
    </inkml:context>
    <inkml:brush xml:id="br0">
      <inkml:brushProperty name="width" value="0.05" units="cm"/>
      <inkml:brushProperty name="height" value="0.05" units="cm"/>
      <inkml:brushProperty name="color" value="#E71224"/>
    </inkml:brush>
  </inkml:definitions>
  <inkml:trace contextRef="#ctx0" brushRef="#br0">1 3068 1192,'0'0'13857,"3"-12"-13188,1 3-486,-1-1-1,1 1 1,1 0 0,0 0 0,0 0-1,1 1 1,0 0 0,0 0-1,1 0 1,0 1 0,0 0-1,0 0 1,1 1 0,1 0 0,9-6-1,84-52 1057,-50 29-855,2 3 0,111-49 0,-115 62-208,296-104 595,-42 21 395,-270 92-1101,1 2 1,0 1-1,1 1 1,0 3-1,58 0 0,-40 2 7,71-10-1,-65 4 35,0 3 0,96 6 1,-51 1-28,-66-4-47,1 1-11,1 1-1,72 11 1,-52-2 17,0-3-1,86 0 1,47-1 198,-135-6-89,52 1 16,-1-4 0,168-26-1,-238 23-147,0 2 0,79 2 0,-64 3 13,-48-2-8,-1 0 0,1 0 0,0 0 0,0-1-1,-1 1 1,1-2 0,-1 1 0,0-1 0,1 0 0,-1 0-1,0-1 1,-1 0 0,1 0 0,-1 0 0,0 0-1,0-1 1,8-10 0,-1 0 35,0 0 1,-2-1-1,0-1 0,-1 1 0,9-25 1,-6 13-37,-3 10 22,-1 0 1,0-1 0,-2 0-1,0-1 1,-2 1 0,4-25-1,2-42 242,0-10-44,0-19-26,-10-154 120,-2 253-273,1 0-1,-2 0 0,0 1 0,-1-1 0,-11-25 1,-9-44 99,15 43-77,-21-59-1,17 62-1,-15-75-1,21 76-84,3 16 2,0 0-1,0-26 1,4-380-53,2 411 42,1 1 0,1 0 1,0 1-1,1-1 0,0 1 0,1 0 0,1 0 0,1 0 1,0 1-1,11-14 0,-9 16-9,1 1 0,0 0 0,0 0 0,2 1 0,-1 1 0,1 0 0,27-14 0,-21 12-5,-10 7 11,0 0 0,0 1 0,1 0 0,-1 1 0,1 0 0,0 0 0,14 0 0,6-1 14,10-2 3,-1 2-1,63 4 1,20 1 39,-91-4 84,-31 2-113,0 0-1,0 0 1,-1 0 0,1 0 0,0 0 0,0 0-1,0 0 1,0 0 0,0 0 0,0 0-1,0-1 1,0 1 0,-1 0 0,1 0-1,0 0 1,0 0 0,0 0 0,0 0 0,0 0-1,0 0 1,0 0 0,0 0 0,0-1-1,0 1 1,0 0 0,0 0 0,0 0-1,0 0 1,0 0 0,0 0 0,0 0 0,0 0-1,0-1 1,0 1 0,0 0 0,0 0-1,0 0 1,0 0 0,0 0 0,0 0-1,0 0 1,0-1 0,0 1 0,0 0 0,0 0-1,0 0 1,0 0 0,0 0 0,0 0-1,0 0 1,0 0 0,0 0 0,1 0-1,-1-1 1,-48-11 1019,24 7-1285,-147-42 298,101 23-12,38 16-239,65 23-132,-12-5 250,256 110 140,-274-119-41,0 0-1,0 0 1,0 0-1,0 1 1,0-1-1,0 1 1,-1 0-1,1-1 1,0 1-1,-1 1 1,0-1-1,0 0 1,1 0-1,-1 1 1,0-1-1,-1 1 1,1 0-1,0 0 1,-1 0-1,0-1 1,0 1-1,0 0 1,0 1-1,0-1 1,0 0-1,-1 0 1,1 0-1,-1 0 1,0 1-1,0-1 1,0 0-1,-1 0 1,1 0-1,-1 0 1,1 0-1,-3 4 0,1-1 13,-1 0 0,0-1 0,0 1 0,0-1 0,-1 0 0,0 0 0,0 0 0,0 0 0,-1-1 0,-8 8 0,3-5 9,1 1-1,-1-2 1,-1 1 0,-18 7-1,8-11 517,13-6-1595,36-25-12960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519"/>
    </inkml:context>
    <inkml:brush xml:id="br0">
      <inkml:brushProperty name="width" value="0.05" units="cm"/>
      <inkml:brushProperty name="height" value="0.05" units="cm"/>
      <inkml:brushProperty name="color" value="#E71224"/>
    </inkml:brush>
  </inkml:definitions>
  <inkml:trace contextRef="#ctx0" brushRef="#br0">1 55 3593,'0'0'11272,"3"-10"-10102,10-26-148,-9 27 1033,1 12-1007,-5-2-1035,0-1 1,1 0-1,-1 0 0,0 0 0,0 0 1,1 0-1,-1 0 0,0 0 0,1 1 0,-1-1 1,0 0-1,0 0 0,1 0 0,-1 1 1,0-1-1,0 0 0,0 0 0,1 0 0,-1 1 1,0-1-1,0 0 0,0 1 0,0-1 0,0 0 1,1 0-1,-1 1 0,0-1 0,0 0 1,0 1-1,0-1 0,0 0 0,0 1 0,0-1 1,0 0-1,0 1 0,0-1 0,0 0 0,0 0 1,-1 1-1,1-1 0,0 0 0,0 1 1,0-1-1,10 245 2374,-10 49-2120,0-293-268,0 1 0,0 0 0,0-1 0,0 1 0,1 0 0,-1-1 0,0 1 1,1-1-1,0 1 0,-1 0 0,1-1 0,0 1 0,0-1 0,0 0 0,0 1 0,0-1 1,0 0-1,0 0 0,0 1 0,0-1 0,1 0 0,-1 0 0,2 1 0,1-1 20,0 1-1,0 0 0,0-1 0,0 0 1,0 1-1,1-2 0,-1 1 1,8 0-1,5-1 149,0-1 0,-1 0 1,30-7-1,113-40 206,-67 24-617,-88 22-283,-1 0 1,1 0-1,-1 0 0,1-1 0,-1 1 0,0-1 0,0 0 0,4-4 1,7-13-6831,-12 7-1441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974"/>
    </inkml:context>
    <inkml:brush xml:id="br0">
      <inkml:brushProperty name="width" value="0.05" units="cm"/>
      <inkml:brushProperty name="height" value="0.05" units="cm"/>
      <inkml:brushProperty name="color" value="#E71224"/>
    </inkml:brush>
  </inkml:definitions>
  <inkml:trace contextRef="#ctx0" brushRef="#br0">1 56 5641,'0'0'11559,"22"-11"-8439,-9 5-2841,0-1-1,1 2 0,0 0 1,0 0-1,1 2 0,-1-1 0,30-1 1,34 1-151,-2 5-3499,-24-1-2581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304"/>
    </inkml:context>
    <inkml:brush xml:id="br0">
      <inkml:brushProperty name="width" value="0.05" units="cm"/>
      <inkml:brushProperty name="height" value="0.05" units="cm"/>
      <inkml:brushProperty name="color" value="#E71224"/>
    </inkml:brush>
  </inkml:definitions>
  <inkml:trace contextRef="#ctx0" brushRef="#br0">1 6 5401,'0'0'12747,"80"18"-12315,-50-18-216,10 0-152,-10 0-64,30 0-168,1-12-1936,-21 0-2962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823"/>
    </inkml:context>
    <inkml:brush xml:id="br0">
      <inkml:brushProperty name="width" value="0.05" units="cm"/>
      <inkml:brushProperty name="height" value="0.05" units="cm"/>
      <inkml:brushProperty name="color" value="#E71224"/>
    </inkml:brush>
  </inkml:definitions>
  <inkml:trace contextRef="#ctx0" brushRef="#br0">1 1 4641,'0'0'10522,"0"7"-10195,0 310 4435,0-308-4753,1 1 0,0-1 0,1 1 0,0-1 0,0 1 0,1-1 0,4 10 0,-5-9-15,1-8-126,-2-2-61,-1 0 0,0 0 0,1 0 0,-1 0 0,0 0-1,1 0 1,-1-1 0,0 1 0,0 0 0,1 0 0,-1 0 0,0 0 0,0-1 0,1 1 0,-1 0 0,0 0 0,0 0 0,1-1 0,-1 1 0,0 0 0,0-1 0,0 1 0,0 0 0,0 0 0,1-1 0,-1 1 0,0 0-1,0-1 1,0 1 0,0 0 0,0-1 0,0 1 0,0 0 0,0 0 0,0-1 0,0-15-5281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3.064"/>
    </inkml:context>
    <inkml:brush xml:id="br0">
      <inkml:brushProperty name="width" value="0.05" units="cm"/>
      <inkml:brushProperty name="height" value="0.05" units="cm"/>
      <inkml:brushProperty name="color" value="#FFFFFF"/>
    </inkml:brush>
  </inkml:definitions>
  <inkml:trace contextRef="#ctx0" brushRef="#br0">3 146 7314,'0'0'16414,"-1"-2"-15351,1 1-1031,0 1 0,-1 0 0,1 0 0,0-1 1,0 1-1,0 0 0,0-1 0,0 1 0,0 0 0,0-1 1,0 1-1,0 0 0,0-1 0,0 1 0,0 0 1,0-1-1,0 1 0,0 0 0,0-1 0,0 1 0,0 0 1,0-1-1,0 1 0,0 0 0,1-1 0,-1 1 1,0 0-1,0 0 0,0-1 0,1 1 0,12-7 597,28 0-4,-26 5-415,107-13 245,7-2-395,-98 11-136,0-1 1,32-11 0,13-13-1079,-28 7-4231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152"/>
    </inkml:context>
    <inkml:brush xml:id="br0">
      <inkml:brushProperty name="width" value="0.05" units="cm"/>
      <inkml:brushProperty name="height" value="0.05" units="cm"/>
      <inkml:brushProperty name="color" value="#E71224"/>
    </inkml:brush>
  </inkml:definitions>
  <inkml:trace contextRef="#ctx0" brushRef="#br0">0 53 5777,'0'0'12484,"14"0"-11264,-3 0-999,134-4 1893,-124 3-2086,0-1 1,0-2-1,0 0 0,0-1 1,25-10-1,-8 3-2549,-16 6-5109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890"/>
    </inkml:context>
    <inkml:brush xml:id="br0">
      <inkml:brushProperty name="width" value="0.05" units="cm"/>
      <inkml:brushProperty name="height" value="0.05" units="cm"/>
      <inkml:brushProperty name="color" value="#E71224"/>
    </inkml:brush>
  </inkml:definitions>
  <inkml:trace contextRef="#ctx0" brushRef="#br0">6 0 2777,'0'0'13073,"-1"9"-12821,-2 27 117,1 1-1,2-1 0,2 0 1,1 0-1,13 56 1,1 22 631,-14-82-743,2 0 0,1-1 0,17 50-1,-22-64-242,0-17-117,-1 0 0,1 0 0,-1-1 0,1 1 0,-1 0 0,1 0 1,-1 0-1,0 0 0,1 0 0,-1-1 0,1 1 0,-1 0 0,0 0 1,1-1-1,-1 1 0,0 0 0,1-1 0,-1 1 0,0 0 0,1-1 0,-1 1 1,0-1-1,0 1 0,1 0 0,-1-1 0,0 1 0,0-1 0,0 1 1,0-1-1,0 1 0,0 0 0,1-1 0,-1 1 0,0-1 0,0 1 0,-1-1 1,1-17-5066,0-5-2195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237"/>
    </inkml:context>
    <inkml:brush xml:id="br0">
      <inkml:brushProperty name="width" value="0.05" units="cm"/>
      <inkml:brushProperty name="height" value="0.05" units="cm"/>
      <inkml:brushProperty name="color" value="#E71224"/>
    </inkml:brush>
  </inkml:definitions>
  <inkml:trace contextRef="#ctx0" brushRef="#br0">0 126 2601,'0'0'14895,"20"-3"-13684,-9 2-1130,20-3 359,-1-1 0,1-1 0,-1-2 0,-1-1 0,0-1-1,31-16 1,30-26-241,-90 52-263,0 0 0,1 0 1,-1-1-1,0 1 0,0 0 0,1 0 0,-1 0 1,0 0-1,1 0 0,-1 0 0,0 0 0,0 0 1,1 0-1,-1 0 0,0 0 0,1 0 0,-1 0 0,0 0 1,0 0-1,1 0 0,-1 0 0,0 0 0,1 0 1,-1 0-1,0 0 0,0 0 0,1 0 0,-1 1 1,0-1-1,0 0 0,1 0 0,-1 0 0,0 1 0,0-1 1,0 0-1,0 0 0,1 0 0,-1 1 0,0-1 1,0 0-1,0 0 0,0 1 0,0-1 0,1 0 1,-1 1-1,0-1 0,0 0 0,0 0 0,0 1 1,0-1-1,0 0 0,0 1 0,0-1 0,0 0 0,0 0 1,0 1-1,0-1 0,-1 0 0,1 0 0,0 1 1,0-1-1,-3 20-1808,-14 10-3196,-3 0-1573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565"/>
    </inkml:context>
    <inkml:brush xml:id="br0">
      <inkml:brushProperty name="width" value="0.05" units="cm"/>
      <inkml:brushProperty name="height" value="0.05" units="cm"/>
      <inkml:brushProperty name="color" value="#E71224"/>
    </inkml:brush>
  </inkml:definitions>
  <inkml:trace contextRef="#ctx0" brushRef="#br0">0 49 7986,'0'0'11834,"20"30"-11026,0-30-23,21 0-225,-11 0-192,10 0-200,0 0-80,-10 0-88,10-6-264,0-18-1433,0 0-3464,-10 0-5641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3.814"/>
    </inkml:context>
    <inkml:brush xml:id="br0">
      <inkml:brushProperty name="width" value="0.05" units="cm"/>
      <inkml:brushProperty name="height" value="0.05" units="cm"/>
      <inkml:brushProperty name="color" value="#E71224"/>
    </inkml:brush>
  </inkml:definitions>
  <inkml:trace contextRef="#ctx0" brushRef="#br0">564 2 4761,'0'0'10833,"-7"0"-9875,-19 0 157,2-1-763,0 1 0,-1 1 0,1 1 0,0 1 0,-34 9 0,23-2-315,27-9-34,0 0 1,1 1-1,0 1 1,-1-1-1,1 1 1,0 0-1,0 1 0,-6 4 1,7-4 28,0 0 0,0-1 0,0 1 0,-1-1 0,1-1 0,-8 3 0,-27 12 135,-59 25-41,97-40-129,0 0-1,0 0 1,1-1-1,-1 2 0,1-1 1,0 0-1,-1 0 1,1 1-1,0-1 0,0 1 1,1 0-1,-1 0 1,0-1-1,1 1 0,0 0 1,0 0-1,0 0 1,0 1-1,0-1 0,0 0 1,1 0-1,0 0 1,0 6-1,-3 9 0,-3 26 27,2 0 0,4 78 1,18 93 102,-3-54-70,12 61 42,-4-35-127,-14-123 43,1 28 44,0 21-14,-11-112-43,1 0-1,0 1 1,0-1-1,0 0 1,0 1-1,0-1 0,0 1 1,0-1-1,0 0 1,0 1-1,1-1 1,-1 0-1,0 1 1,1-1-1,-1 0 1,1 0-1,0 1 1,-1-1-1,1 0 1,0 0-1,0 0 1,0 0-1,-1 0 1,1 0-1,0 0 1,1 0-1,-1 0 1,0 0-1,0-1 1,0 1-1,0 0 1,1-1-1,-1 1 0,0-1 1,0 1-1,1-1 1,-1 0-1,0 0 1,1 1-1,-1-1 1,1 0-1,-1 0 1,0 0-1,1 0 1,-1-1-1,0 1 1,1 0-1,-1-1 1,0 1-1,1 0 1,1-2-1,6-1 139,-1-1 0,-1 0 0,1 0 0,0-1 0,-1 0 0,11-9 0,-8 6-21,0 0 0,0 1 1,1 1-1,0 0 1,0 0-1,1 1 0,0 0 1,-1 1-1,2 0 1,19-2-1,48-3-1581,-2 12-4578,-38 2-1752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5.402"/>
    </inkml:context>
    <inkml:brush xml:id="br0">
      <inkml:brushProperty name="width" value="0.05" units="cm"/>
      <inkml:brushProperty name="height" value="0.05" units="cm"/>
      <inkml:brushProperty name="color" value="#E71224"/>
    </inkml:brush>
  </inkml:definitions>
  <inkml:trace contextRef="#ctx0" brushRef="#br0">69 19 3849,'0'0'12824,"5"4"-11470,3 0-1125,0 0 1,0 0-1,1-1 1,-1 0-1,1-1 1,-1 0-1,1 0 1,0-1-1,0 0 1,0 0 0,0-1-1,0 0 1,-1-1-1,1 0 1,10-2-1,23-4 59,74-22-1,-111 28-280,40-6 23,-45 16-50,0 121 156,30 230 0,-14-265-140,48 267 51,-36-276-55,-22-71 4,0 1 1,-1-1-1,0 1 0,-2 1 0,1-1 0,0 20 0,6 0 110,-10 65-138,0-100 45,0 30 22,0-30-29,0 0 0,0 0 0,0-1 0,1 1 0,-1 0 0,0 0 0,0 0 0,0 0-1,0 0 1,0-1 0,-1 1 0,1 0 0,0 0 0,0 0 0,-1-1 0,1 1 0,0 0 0,-1 0 0,1-1 0,0 1 0,-1 0 0,1 0 0,-1-1 0,0 1 0,1-1 0,-1 1 0,1 0 0,-1-1 0,0 1 0,1-1 0,-1 0 0,0 1-1,0-1 1,1 1 0,-1-1 0,0 0 0,0 0 0,0 1 0,0-1 0,1 0 0,-2 0 0,-12 4 56,-57 22 721,-234 79 653,292-101-1364,-1-1 1,0 0-1,0-1 0,1 0 1,-1-1-1,0-1 0,0 0 1,-20-3-1,31 2-85,-1 0 1,0 0-1,1-1 0,-1 1 1,1-1-1,-1 1 1,1-1-1,0 0 0,0 0 1,0-1-1,0 1 1,0-1-1,0 1 0,1-1 1,-1 0-1,-2-5 1,3 6-84,2 1-6,0 1 0,0-1-1,0 1 1,0-1 0,0 1-1,0-1 1,0 1-1,0-1 1,0 1 0,0 0-1,0-1 1,1 1 0,-1-1-1,0 1 1,0-1-1,1 1 1,-1 0 0,0-1-1,0 1 1,1 0 0,-1-1-1,1 1 1,-1 0-1,0-1 1,1 1 0,-1 0-1,0 0 1,1 0 0,-1-1-1,1 1 1,-1 0 0,1 0-1,-1 0 1,1 0-1,-1 0 1,0 0 0,1 0-1,-1 0 1,1 0 0,0 0-1,24-6-5537,-24 6 4631,29-6-11918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6.374"/>
    </inkml:context>
    <inkml:brush xml:id="br0">
      <inkml:brushProperty name="width" value="0.05" units="cm"/>
      <inkml:brushProperty name="height" value="0.05" units="cm"/>
      <inkml:brushProperty name="color" value="#E71224"/>
    </inkml:brush>
  </inkml:definitions>
  <inkml:trace contextRef="#ctx0" brushRef="#br0">122 1 6793,'0'0'9394,"20"5"-8316,0 0-793,-1 0-1,24 11 1,-41-15-213,1 1 0,-1 0 0,1 0 0,-1 0 0,1 0 0,-1 1 0,0-1 0,0 1 0,0-1 0,0 1 0,-1 0 0,1 0 0,-1-1 0,0 1 1,1 0-1,-1 0 0,-1 0 0,1 1 0,0-1 0,-1 0 0,1 0 0,-1 0 0,0 6 0,0 1 123,3 154 1675,-4-97-1408,0-47-365,0 0-1,-2 0 0,0-1 0,-1 0 0,-1 0 1,-1 0-1,-1 0 0,0-1 0,-15 26 0,-10 9 344,-65 81 0,36-52 63,59-80-479,-9 16 135,24-16-162,7-3-9,-14 1 12,9-1 4,0 2-1,0 0 0,22 4 0,-31-4-2,0 1-1,0 1 1,0-1 0,0 1-1,-1 0 1,1 0 0,-1 1 0,0 0-1,0-1 1,0 2 0,5 4-1,-1 0 2,-1 0-1,1 0 1,-2 1-1,1 0 0,-1 0 1,-1 1-1,0 0 1,0 0-1,-1 0 1,-1 1-1,0 0 0,0 0 1,-2 0-1,3 14 1,7 59 5,-4 0 0,-4 1 1,-11 150-1,-15-93 20,12-91-7,3 0 0,-1 60 0,8-4-67,0-107 39,-1 1 1,1 0-1,0-1 1,0 1-1,0 0 1,0 0-1,0-1 1,0 1-1,0 0 1,1-1-1,-1 1 1,1 0-1,-1-1 1,1 1-1,0-1 1,-1 1-1,1-1 1,0 1-1,0-1 1,0 1-1,0-1 1,0 0-1,1 0 1,-1 1-1,0-1 1,0 0-1,1 0 1,-1 0-1,1 0 1,-1-1-1,1 1 1,-1 0-1,1-1 1,0 1-1,-1-1 1,1 1-1,0-1 0,-1 0 1,1 0-1,2 1 1,3-2-265,0-1 1,0 1 0,-1-1-1,1 0 1,-1 0-1,0-1 1,0 1-1,12-8 1,-9 4-1056,0-1 0,0 0 0,15-15 0,26-35-7140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7.646"/>
    </inkml:context>
    <inkml:brush xml:id="br0">
      <inkml:brushProperty name="width" value="0.05" units="cm"/>
      <inkml:brushProperty name="height" value="0.05" units="cm"/>
      <inkml:brushProperty name="color" value="#E71224"/>
    </inkml:brush>
  </inkml:definitions>
  <inkml:trace contextRef="#ctx0" brushRef="#br0">14 390 5577,'0'0'7216,"-4"7"-6622,-5 18-98,17-30 692,34-47 1202,-19 23-2343,-6 5 131,-1 0 1,0-1-1,-2-1 1,-1 0-1,-2-1 1,0 0 0,9-37-1,-8 26-25,-6 21-267,7-20 1331,-13 37-1201,0 0 0,0 0 0,0 0 0,0 0 0,0 0 0,0 0 0,0 0 1,0 0-1,0 0 0,0 0 0,0 0 0,0 1 0,0-1 0,0 0 0,0 0 1,1 0-1,-1 0 0,0 0 0,0 0 0,0 0 0,0 0 0,0 0 0,0 0 0,0 0 1,0 0-1,0 0 0,0 0 0,0 0 0,0 0 0,0 0 0,1 0 0,-1 0 1,0 0-1,0 0 0,0 0 0,0 0 0,0-1 0,0 1 0,0 0 0,0 0 1,-2 23 140,-17 44-85,15-56-69,0 0 1,1 1 0,0 0 0,1 0 0,0 0 0,0 13 0,0 29 6,1-31-7,0 0 0,2 0 0,4 32 0,-4-52-5,-1-1 0,1 0 0,0 1-1,0-1 1,1 1 0,-1-1 0,1 0 0,-1 0-1,1 0 1,0 0 0,-1 0 0,1 0 0,0 0-1,0-1 1,0 1 0,1 0 0,-1-1 0,0 0-1,1 0 1,-1 0 0,0 0 0,1 0 0,-1 0-1,1 0 1,0-1 0,-1 1 0,1-1 0,-1 0-1,4 0 1,-1 0 2,0 1-1,0-1 1,0-1 0,0 1-1,0-1 1,0 0-1,0 0 1,-1-1 0,1 1-1,0-1 1,-1 0-1,1 0 1,-1-1 0,5-2-1,1-5 2,0 0 0,0 0 0,-1-1 0,-1 0 0,0-1 0,0 0 0,-1 0 0,-1 0 0,0-1 0,-1 0 0,0 0 0,3-16 0,-1-4 401,-1 0 0,-2 0 0,1-65 0,-5 97 15,-2 2-404,1-1 1,0 1-1,-1-1 1,1 1 0,0 0-1,-1-1 1,1 1-1,0 0 1,0 0-1,0 0 1,0 0-1,0 0 1,0 0-1,0 1 1,0-1-1,0 0 1,0 0-1,1 1 1,-1-1-1,0 0 1,1 1-1,-1-1 1,0 3-1,-12 43-109,11-36 97,-4 18-33,2 0-1,1 0 0,2 0 1,0 0-1,7 54 0,8-27-155,-13-53 78,0 0 0,0-1 0,0 1 0,0 0 1,1-1-1,-1 0 0,1 1 0,-1-1 0,1 0 0,0 0 0,0 1 0,0-2 1,0 1-1,1 0 0,-1 0 0,0-1 0,1 1 0,-1-1 0,5 2 0,-1-2-1021,1 0-1,0 0 1,-1-1-1,1 0 1,-1 0-1,1-1 0,12-2 1,11-12-6072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8.746"/>
    </inkml:context>
    <inkml:brush xml:id="br0">
      <inkml:brushProperty name="width" value="0.05" units="cm"/>
      <inkml:brushProperty name="height" value="0.05" units="cm"/>
      <inkml:brushProperty name="color" value="#E71224"/>
    </inkml:brush>
  </inkml:definitions>
  <inkml:trace contextRef="#ctx0" brushRef="#br0">0 1 568,'0'0'15035,"0"33"-14736,0 241 659,0-160 1134,10-129-918,33-67-181,-21 43-959,24-59-1,-45 94-260,1-1-1,0 1 1,1 0 0,-1 0 0,1 0-1,0 0 1,0 0 0,4-3 0,17-12-7057,-14 17 420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108"/>
    </inkml:context>
    <inkml:brush xml:id="br0">
      <inkml:brushProperty name="width" value="0.05" units="cm"/>
      <inkml:brushProperty name="height" value="0.05" units="cm"/>
      <inkml:brushProperty name="color" value="#E71224"/>
    </inkml:brush>
  </inkml:definitions>
  <inkml:trace contextRef="#ctx0" brushRef="#br0">1 1 9210,'0'0'11842,"0"84"-11761,10-66 7,0 6-80,0-12 0,10-6-8,10-6 0,0 0-1097,0 0-5464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3.429"/>
    </inkml:context>
    <inkml:brush xml:id="br0">
      <inkml:brushProperty name="width" value="0.05" units="cm"/>
      <inkml:brushProperty name="height" value="0.05" units="cm"/>
      <inkml:brushProperty name="color" value="#FFFFFF"/>
    </inkml:brush>
  </inkml:definitions>
  <inkml:trace contextRef="#ctx0" brushRef="#br0">8 201 9522,'0'0'15795,"-7"0"-15290,37 0-81,7 0-200,11-6-128,9-12-96,11-13-80,43-20-953,-16 2-1639,-11 3-5482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986"/>
    </inkml:context>
    <inkml:brush xml:id="br0">
      <inkml:brushProperty name="width" value="0.05" units="cm"/>
      <inkml:brushProperty name="height" value="0.05" units="cm"/>
      <inkml:brushProperty name="color" value="#E71224"/>
    </inkml:brush>
  </inkml:definitions>
  <inkml:trace contextRef="#ctx0" brushRef="#br0">120 0 5337,'0'0'13880,"-10"20"-13293,-30 67 72,37-80-528,1 1 0,-1-1 0,1 1 0,1 0 0,-1-1 0,1 1 0,1 0-1,0 0 1,0 0 0,2 14 0,0 15 407,-2-21-386,-1 0-65,0 0 0,2 1 0,-1-1 1,2 0-1,0 0 0,1 0 0,1-1 0,0 1 0,1-1 0,1 1 0,11 20 0,-3-14-69,1-1 0,1 0-1,1-1 1,28 26 0,-33-35-16,1 0 1,0-1-1,0 0 1,1-1-1,1-1 1,0 0-1,0-1 1,17 6-1,-24-9-7,-6-3 790,-7 0-752,1 0 0,-1 0 0,1 0 0,-1 0 0,1 1 0,0 0 0,0 0 0,0 0 0,0 0-1,0 1 1,0-1 0,0 1 0,1 0 0,-1 0 0,-3 6 0,-5 3-30,1 2-1,-17 26 1,7 0 33,1 0 0,3 0-1,1 2 1,2 0 0,2 1 0,-7 46 0,12-33-25,2 1 0,4 104 0,2-77-12,1-56-1,1-1 0,1 1 0,2-1-1,13 43 1,9 41-1,-21-75 6,-3-21-1,-1 1 1,-1-1 0,0 17 0,-1-10-5,0-14 7,-1 2 0,0-1 0,0 0 1,-1 0-1,0-1 0,-1 1 1,0 0-1,0 0 0,0 0 1,-1-1-1,-6 11 0,1-5-27,3-3 45,0-1-1,-1 0 0,-1-1 1,-8 11-1,14-19-23,0 1 0,1-1 0,-1 0 0,0 0 0,0 0 0,0-1 0,0 1 0,0 0 0,0 0 0,-1 0 0,1-1 0,0 1 1,0-1-1,0 1 0,-1-1 0,1 1 0,0-1 0,-1 0 0,1 1 0,0-1 0,-1 0 0,1 0 0,0 0 0,-1 0 0,1 0 0,0-1 0,-1 1 0,1 0 0,0-1 0,-1 1 0,1 0 0,0-1 0,0 0 0,0 1 0,-1-1 0,1 0 0,0 1 1,0-1-1,0 0 0,0 0 0,0 0 0,0 0 0,0 0 0,0-1 0,-3-4-229,0 0 1,1-1 0,0 1-1,0-1 1,1 1-1,-3-10 1,-3-9-1137,-12-17-4572,0 10-5822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0.506"/>
    </inkml:context>
    <inkml:brush xml:id="br0">
      <inkml:brushProperty name="width" value="0.05" units="cm"/>
      <inkml:brushProperty name="height" value="0.05" units="cm"/>
      <inkml:brushProperty name="color" value="#E71224"/>
    </inkml:brush>
  </inkml:definitions>
  <inkml:trace contextRef="#ctx0" brushRef="#br0">10 0 1120,'0'0'11560,"-10"26"-8635,10-21-2571,0 0 0,0 1 0,1-1 0,-1 0 0,1 0 1,0-1-1,1 1 0,-1 0 0,1 0 0,0 0 0,0-1 0,3 5 0,0-2-327,2 0 0,-1 0 0,1 0 0,0-1 0,0 0 0,9 5-1,-2-2 36,-1-1-1,2 0 0,-1-1 0,1 0 0,0-2 0,0 1 1,0-2-1,1 0 0,0-1 0,0 0 0,0-2 1,0 1-1,0-2 0,25-2 0,-5-3 158,1-1-1,-1-2 1,0-2-1,-1-1 0,42-19 1,-52 20-143,1 1 1,1 1 0,-1 2-1,1 0 1,0 2-1,43-1 1,-52 5-77,1 0-1,-1 1 1,0 1 0,1 1 0,-1 1-1,-1 0 1,1 1 0,-1 1 0,1 1 0,25 14-1,117 69 48,-140-75-81,-18-12 51,0-1 0,0 0 0,1 0-1,-1 0 1,1 0 0,0-1 0,-1 1 0,1 0 0,6 1 0,-14-22-751,0 14 190,0 1 1,-1-1-1,1 1 0,-1 0 0,0 0 0,0 1 1,-10-4-1,7 2-844,-23-13-4910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1.433"/>
    </inkml:context>
    <inkml:brush xml:id="br0">
      <inkml:brushProperty name="width" value="0.05" units="cm"/>
      <inkml:brushProperty name="height" value="0.05" units="cm"/>
      <inkml:brushProperty name="color" value="#E71224"/>
    </inkml:brush>
  </inkml:definitions>
  <inkml:trace contextRef="#ctx0" brushRef="#br0">21 84 2785,'0'0'12112,"2"10"-11607,44 161 3780,-43-124-3537,-4-34-273,1-32-288,1-2-178,-1 1 1,-1-1-1,-1 1 1,-1-1-1,-1 1 1,-1 0-1,-9-27 1,1 5 47,13 37-28,-1-1 0,-1 0 0,1 1 0,-1-1 0,0 1 1,0 0-1,-1 0 0,1-1 0,-1 1 0,-6-8 0,7 11 80,2-2-85,0 3-34,13 3-101,-1 0 105,1 0-1,-1 1 1,0 1 0,16 6-1,32 9 142,108 8 183,-95-24-6824,-53-3-2146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308"/>
    </inkml:context>
    <inkml:brush xml:id="br0">
      <inkml:brushProperty name="width" value="0.05" units="cm"/>
      <inkml:brushProperty name="height" value="0.05" units="cm"/>
      <inkml:brushProperty name="color" value="#E71224"/>
    </inkml:brush>
  </inkml:definitions>
  <inkml:trace contextRef="#ctx0" brushRef="#br0">31 194 696,'-8'4'16901,"4"-2"-17289,0-4 493,-5 2-122,4 21 1020,5 246-751,0-265 148,0-27 4,0-436 1755,0 460-2125,11 1-70,0 0 42,1 1 0,-1 0-1,0 1 1,0 0 0,0 1-1,0 0 1,0 1 0,-1 0 0,1 1-1,-1 0 1,0 0 0,13 11 0,-7-7 1,-2-1 12,-1 0 0,0 1-1,-1 0 1,0 1 0,0 0-1,13 15 1,-14-7 8,-1-1-1,0 2 1,-2-1-1,0 1 1,-1 0-1,0 1 1,-2 0 0,-1 0-1,0 0 1,-1 0-1,-1 0 1,-1 26-1,-2-41 11,-1 1 0,1-1 0,-1 0 0,0 0 0,0 0 0,-1 0 1,0 0-1,1-1 0,-1 1 0,-1-1 0,1 0 0,-1 0 0,0 0 0,0 0 0,0 0 0,-6 3 0,-5 5 55,-1-1 0,0 0 0,-22 10 0,27-17 78,0-2 1,0 1 0,0-1-1,0-1 1,-1 0-1,1-1 1,0 0-1,0-1 1,-23-4 0,33 6-189,0-1 0,0 0 1,0-1-1,1 1 1,-1 0-1,0 0 0,0 0 1,0 0-1,0-1 1,0 1-1,0-1 0,0 1 1,0 0-1,0-1 1,1 1-1,-1-1 0,0 0 1,0 1-1,1-1 0,-1 0 1,0 1-1,1-1 1,-1 0-1,1 0 0,-1 0 1,1 1-1,-1-1 1,1 0-1,-1 0 0,1 0 1,0 0-1,0 0 1,-1 0-1,1 0 0,0 0 1,0 0-1,0 0 1,0 0-1,0-1 0,2-2-486,-1 1 0,1-1 0,0 1-1,0-1 1,0 1 0,0 0 0,1 0 0,-1 0-1,1 0 1,4-4 0,21-17-6265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716"/>
    </inkml:context>
    <inkml:brush xml:id="br0">
      <inkml:brushProperty name="width" value="0.05" units="cm"/>
      <inkml:brushProperty name="height" value="0.05" units="cm"/>
      <inkml:brushProperty name="color" value="#E71224"/>
    </inkml:brush>
  </inkml:definitions>
  <inkml:trace contextRef="#ctx0" brushRef="#br0">3 1 6081,'0'0'11561,"0"0"-11516,-1 0 0,1 1-1,0-1 1,0 0-1,-1 1 1,1-1-1,0 1 1,0-1 0,0 0-1,0 1 1,0-1-1,-1 1 1,1-1-1,0 0 1,0 1 0,0-1-1,0 1 1,0-1-1,0 0 1,0 1 0,1-1-1,-1 1 1,0-1-1,0 1 1,0-1-1,0 0 1,0 1 0,1-1-1,-1 0 1,0 1-1,0-1 1,1 1-1,13 2-13,0-1-1,1 0 1,-1-1-1,26-1 1,22-4-6721,-41-1 587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6.078"/>
    </inkml:context>
    <inkml:brush xml:id="br0">
      <inkml:brushProperty name="width" value="0.05" units="cm"/>
      <inkml:brushProperty name="height" value="0.05" units="cm"/>
      <inkml:brushProperty name="color" value="#E71224"/>
    </inkml:brush>
  </inkml:definitions>
  <inkml:trace contextRef="#ctx0" brushRef="#br0">1 0 7482,'0'0'7967,"0"11"-7174,0-3-700,-1 7 361,1 0 0,1 0-1,1 0 1,6 27 0,3 0 374,-6-22-590,1 0 1,10 24-1,-14-32-1729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2.820"/>
    </inkml:context>
    <inkml:brush xml:id="br0">
      <inkml:brushProperty name="width" value="0.05" units="cm"/>
      <inkml:brushProperty name="height" value="0.05" units="cm"/>
      <inkml:brushProperty name="color" value="#E71224"/>
    </inkml:brush>
  </inkml:definitions>
  <inkml:trace contextRef="#ctx0" brushRef="#br0">41 13 3329,'0'0'7652,"0"17"2125,-2 1-8461,0-17-1286,0 1 1,0-1-1,0 1 0,0-1 1,1 1-1,-1-1 0,0 1 0,1 0 1,-1 0-1,1 0 0,-1 0 1,1 0-1,0 0 0,0 1 0,0-1 1,0 0-1,1 0 0,-1 1 1,1-1-1,-1 3 0,-9 19-23,10 23-48,0-46 19,0 47-130,0-47 150,-1 0-1,1 1 0,0-1 1,0 0-1,1 1 0,-1-1 1,0 0-1,0 0 1,1 1-1,-1-1 0,0 0 1,1 0-1,-1 1 1,1-1-1,0 0 0,-1 0 1,1 0-1,0 0 1,0 0-1,0 0 0,1 2 1,6 6 18,32 32-72,-38-40 37,0-1-40,64 6-218,-62-7 298,2-4-15,-2 1 0,-1 0 0,0 1 0,0-2 1,0 1-1,-1 0 0,0 0 0,1-1 1,-1 1-1,-1-1 0,1 0 0,-1 1 0,0-1 1,0 0-1,0 0 0,-1 0 0,1 0 1,-2-8-1,1 12 79,0 0-102,0-4 9,0-1 69,0 1-41,0 4-32,0-30-252,2 20 299,5 5-38,-6 5-16,-1 44 227,3-35-209,0 0-1,0 0 0,1 0 0,0 0 0,0-1 0,1 1 1,8 9-1,-10-6-17,4-10 7,-6-1 3,31 17-71,-25-16 72,10 3 5,-13-2 4,0-1-1,0 0 0,-1 0 0,1 0 1,0 0-1,0-1 0,0 1 0,0-1 0,6 0 1,21 0-29,-30 0 31,1 0 0,-1 0-1,0-1 1,0 1 0,0 0 0,0 0 0,0-1 0,0 1 0,0-1 0,0 1 0,0-1 0,0 1 0,0-1 0,0 0 0,0 1-1,0-1 1,0 0 0,-1 0 0,1 0 0,0 1 0,-1-1 0,1 0 0,0 0 0,-1 0 0,1 0 0,-1 0 0,1 0-1,-1 0 1,1-2 0,3-6 7,-3 8-10,0 0 0,0 0 0,0 0 1,0-1-1,0 1 0,-1 0 0,1 0 0,0 0 0,-1-1 0,1 1 0,-1 0 0,1-1 1,-1 1-1,0 0 0,0-1 0,1 1 0,-1-2 0,0 2 2,0 1 0,0-1 1,0 1-1,0-1 0,0 1 0,0 0 0,0-1 0,0 1 0,0-1 1,0 1-1,0-1 0,0 1 0,1 0 0,-1-1 0,0 1 1,0-1-1,0 1 0,1 0 0,-1-1 0,0 1 0,1 0 1,-1 0-1,0-1 0,1 1 0,-1 0 0,0-1 0,1 1 0,-1 0 1,1 0-1,1-2 4,-2-3-3,-1-28 79,1 32-76,0 0 1,-1 0-1,1 0 0,0 0 0,0 0 0,0 0 0,0 0 0,0 0 0,0 0 0,0 0 1,1 0-1,-1 0 0,0-1 0,1 1 0,-1 0 0,0 0 0,1 1 0,-1-1 1,1 0-1,0 0 0,-1 0 0,1 0 0,1-1 0,0-1 18,0 1-8,-1 0 3,-2-23 16,1-48 953,-8 62-676,7 10-283,0 0-1,0 0 1,0 0 0,0 0 0,0 0 0,0 0 0,0 0-1,0 0 1,1 0 0,-1-1 0,1 1 0,-1 0 0,1-1-1,-1-1 1,0 2-11,1-1-1,-1 1 1,0-1-1,0 1 1,0 0 0,0-1-1,0 1 1,0 0-1,0 0 1,0 0-1,0 0 1,0 0 0,-1 0-1,1 0 1,0 0-1,-1 0 1,1 0-1,-1 1 1,1-1 0,-1 1-1,1-1 1,-1 1-1,1-1 1,-1 1-1,0 0 1,1 0 0,-1 0-1,-2 0 1,3 0 112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6.146"/>
    </inkml:context>
    <inkml:brush xml:id="br0">
      <inkml:brushProperty name="width" value="0.05" units="cm"/>
      <inkml:brushProperty name="height" value="0.05" units="cm"/>
      <inkml:brushProperty name="color" value="#E71224"/>
    </inkml:brush>
  </inkml:definitions>
  <inkml:trace contextRef="#ctx0" brushRef="#br0">33 1 2737,'0'0'5339,"0"1"-5353,10 4 8057,-9-4-7815,-1 0 0,0 1 0,1-1 1,-1 1-1,0-1 0,0 1 0,0-1 0,0 0 0,0 1 1,0-1-1,-1 1 0,1-1 0,0 1 0,-1-1 1,1 0-1,-1 1 0,1-1 0,-1 0 0,0 0 0,0 1 1,0 0-1,-4 10-226,-4 25 154,7-32-135,0 0 0,0 0 0,1 1 0,0-1 0,0 1 0,-1 9 0,-1-2 17,2-11-31,-1 1 1,1 0-1,0-1 1,0 1-1,1 0 0,-1 0 1,0 0-1,1 0 1,0 0-1,0 0 1,0-1-1,0 1 0,0 0 1,1 4-1,-1 10-1,-1-13-7,0 1 1,1-1 0,0 1 0,0-1 0,0 1-1,0 0 1,1-1 0,0 1 0,0-1 0,0 1-1,0-1 1,4 8 0,46 31-51,-50-42 45,39-1-141,-34 1 154,-5-1-5,0 0 1,0 0-1,0 0 1,0 0-1,0 0 1,0 0 0,0 0-1,0 0 1,0 0-1,0 0 1,0 0 0,-1-1-1,1 1 1,0 0-1,0-1 1,0 1-1,0-1 1,0 1 0,-1-1-1,1 1 1,0-1-1,0 1 1,-1-1 0,1 0-1,0 1 1,-1-1-1,1 0 1,-1 0-1,1 0 1,-1 1 0,1-3-1,18-19 72,-15 18-69,0-1 1,0 1-1,-1-1 1,0 0-1,0 0 1,0 0-1,0 0 1,1-7-1,-2 9 57,8-20-109,-10 24 65,0-1 0,0 0 0,0 0 0,0 0 0,0 0 1,0 1-1,0-1 0,1 0 0,-1 0 0,0 0 0,0 0 1,0 1-1,0-1 0,0 0 0,0 0 0,1 0 0,-1 0 0,0 0 1,0 0-1,0 0 0,0 1 0,1-1 0,-1 0 0,0 0 1,0 0-1,0 0 0,0 0 0,1 0 0,-1 0 0,0 0 0,0 0 1,0 0-1,1 0 0,-1 0 0,0 0 0,0 0 0,0 0 1,1 0-1,-1 0 0,0 0 0,0 0 0,0-1 0,1 1 0,-1 46-119,0-45 84,21 18-105,6 5 192,-25-20-24,-1-2-39,36 15 112,-35-16-101,6-3 129,24 4 80,-14-2-32,-16 0-145,-2 0-43,1 0 0,-1 0-1,1 0 1,-1 0 0,1 1-1,-1-1 1,1 0 0,-1 0-1,1 0 1,-1 0 0,1 0-1,-1 0 1,1 0 0,-1 0 0,1 0-1,-1 0 1,0-1 0,1 1-1,-1 0 1,1 0 0,-1 0-1,1-1 1,-1 1 0,1 0-1,-1 0 1,0-1 0,1 1-1,-1 0 1,0-1 0,1 1 0,-1 0-1,0-1 1,1 1 0,-1-1-1,17-13 258,20-40 97,-24 0-158,-10 47-74,-1 0 1,0-1-1,0 0 1,-1 1-1,0-1 0,0 0 1,-1 1-1,0-1 1,0 0-1,-3-14 0,2-5 115,-19-4 121,20 30-350,-1-1 0,1 1 0,-1 0 0,1 0 0,-1 0 1,1 0-1,-1 0 0,0 0 0,0 0 0,1 0 0,-1 0 0,0 0 0,0 0 0,0 1 0,0-1 0,0 0 0,0 0 0,0 1 0,0-1 0,-1 1 0,1-1 0,0 1 0,0 0 0,0-1 0,0 1 0,-1 0 0,1 0 0,-3 0 1,-35-3 368,37 3-361,-8 3 329,9-3-488,1 0 1,0 0-1,0 0 1,0 0-1,-1 1 1,1-1-1,0 0 1,0 0-1,-1 0 1,1 0-1,0 0 1,0 0-1,-1 0 1,1 0-1,0 0 1,0 0-1,-1 0 1,1 0-1,0 0 1,-1 0-1,1 0 1,0 0-1,0 0 1,-1 0-1,1 0 1,0 0-1,0 0 1,-1 0-1,1 0 1,0 0-1,0-1 1,-1 1-1,1 0 1,0 0-1,0 0 1,0 0-1,-1-1 1,1 1-1,0 0 1,0 0-1,0 0 1,0-1-1,0 1 1,-1 0-1,1 0 1,0-1-1,0 1 1,0 0-1,0 0 1,0-1-1,0 1 1,0 0-1,0-1 1,0 1-1,0 0 1,0 0-1,0-1 1,0 1-1,0 0 1,0 0-1,0-1 1,0 1-1,0 0 1,0 0-1,1-1 1,-1 1-1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4.704"/>
    </inkml:context>
    <inkml:brush xml:id="br0">
      <inkml:brushProperty name="width" value="0.05" units="cm"/>
      <inkml:brushProperty name="height" value="0.05" units="cm"/>
      <inkml:brushProperty name="color" value="#E71224"/>
    </inkml:brush>
  </inkml:definitions>
  <inkml:trace contextRef="#ctx0" brushRef="#br0">114 55 2513,'0'0'12050,"-31"5"-8504,28-3-3523,-1-1 0,0 1 0,0 0-1,1 1 1,0-1 0,-1 1 0,1-1 0,0 1-1,0 0 1,0 0 0,1 0 0,-1 1-1,1-1 1,-1 1 0,1-1 0,0 1 0,1 0-1,-1 0 1,-1 6 0,-18 28 31,20-34-44,0 0 1,0 0 0,0 1 0,1-1 0,-1 0 0,1 0-1,0 0 1,0 1 0,1-1 0,0 4 0,0 9-8,-1 61 20,0-76-23,0-2 0,9 5 0,-8-1 1,29 14 7,-26-17 40,-1 0-1,1-1 0,0 1 1,-1 0-1,1-1 1,0 0-1,0 0 0,-1 0 1,1 0-1,4-2 0,9 1 193,-13-1-208,0 1 0,0-1 1,0 0-1,0 0 0,0-1 1,-1 1-1,1-1 0,-1 0 1,0 0-1,0 0 1,6-6-1,29-40 330,-35 44-305,0-1 0,0 0 0,0 0 0,-1 0 1,0 0-1,0 0 0,-1 0 0,0 0 0,0-1 0,0 1 0,-1-1 0,0-6 0,10-4-37,-9 3 52,-1 13-71,0 1 0,0 0 0,0 0 0,0 0 1,0-1-1,0 1 0,0 0 0,0 0 0,0-1 0,0 1 0,0 0 1,0 0-1,0 0 0,1 0 0,-1-1 0,0 1 0,0 0 0,0 0 1,0 0-1,0-1 0,0 1 0,0 0 0,1 0 0,-1 0 0,0 0 1,0 0-1,0 0 0,0-1 0,1 1 0,-1 0 0,0 0 0,0 0 1,0 0-1,1 0 0,-1 0 0,0 0 0,0 0 0,0 0 0,1 0 1,-1 0-1,0 0 0,0 0 0,0 0 0,1 0 0,-1 0 0,0 0 1,0 0-1,0 0 0,1 0 0,-1 0 0,0 0 0,0 0 0,0 1 1,1-1-1,-1 0 0,0 0 0,0 0 0,0 0 0,0 0 0,0 1 1,1-1-1,-1 0 0,0-1 12,0-3-21,0 3-30,-2 42 272,0-33-231,0-1 1,0 1-1,1 0 0,0 0 0,0 0 0,1 0 0,1 11 0,-1 4-16,7-13 1,26 3 18,-23-12 0,58-1 138,-66 0-141,0-1-1,0 0 1,0 1 0,0-1-1,-1 0 1,1 0-1,0 0 1,-1-1-1,1 1 1,-1 0-1,1-1 1,-1 1 0,0-1-1,1 1 1,-1-1-1,0 1 1,1-3-1,3-3 22,1 2 27,-4 4-40,0-1-1,-1 1 0,1-1 0,0 1 1,-1-1-1,1 0 0,-1 1 0,0-1 1,1 0-1,-1 0 0,0 0 1,0 0-1,0 0 0,0 0 0,0-4 1,-1 5 1,1-1 1,-1 0-1,0 0 1,1 1-1,-1-1 1,1 0-1,-1 1 1,1-1-1,0 1 1,0-1-1,0 1 1,1-3-1,0 2 8,-1 0-1,0 0 1,0 0-1,0 1 1,0-1-1,0 0 1,0-1 0,-1 1-1,1 0 1,-1 0-1,1 0 1,-1 0-1,0-3 1,10-41 399,-10-74 131,0 119-91,-1 18-5595,-8-10-950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8.536"/>
    </inkml:context>
    <inkml:brush xml:id="br0">
      <inkml:brushProperty name="width" value="0.05" units="cm"/>
      <inkml:brushProperty name="height" value="0.05" units="cm"/>
      <inkml:brushProperty name="color" value="#E71224"/>
    </inkml:brush>
  </inkml:definitions>
  <inkml:trace contextRef="#ctx0" brushRef="#br0">100 0 3041,'0'0'6765,"-15"3"-5185,10-1 2197,-16 17-2407,14-10-1352,1-1 1,0 1 0,1 0-1,0 1 1,1-1-1,0 1 1,0 0 0,1 0-1,0 0 1,-2 18-1,1 14 100,1 67-1,3-80-109,2-20-8,6-7 12,18-1 393,-24-1-365,0 1 0,0-1 0,0 0 0,0 0 0,1 1 0,-1-1 0,0-1-1,0 1 1,0 0 0,0-1 0,1 1 0,-1-1 0,0 1 0,0-1 0,0 0 0,0 0 0,0 0 0,0 0 0,-1 0 0,4-3 0,25-14 247,-26 12-175,0-1 0,0 0 1,-1 0-1,0 0 0,0 0 1,-1-1-1,0 1 0,2-9 1,6-29 789,-10 42-1087,0 5 91,0 6 105,1-1 1,-1 1-1,2-1 0,3 14 1,1-3 20,-6-16-30,0 0 1,1 1-1,0-1 1,-1 0-1,1 0 1,0 0-1,0 1 0,0-1 1,0 0-1,1 0 1,-1 0-1,3 2 1,-1-2-3,0 0 1,0 0-1,0-1 1,0 1-1,1-1 1,-1 0 0,0 0-1,1 0 1,-1 0-1,1 0 1,-1-1-1,1 0 1,-1 0-1,1 0 1,-1 0 0,1 0-1,5-2 1,7 0 13,-10 2 25,0 0 1,1 0 0,-1-1 0,0 1-1,1-2 1,6-1 0,-10 2 12,-1 0 1,0 0-1,0-1 0,0 1 1,0-1-1,0 1 1,0-1-1,0 0 0,0 1 1,0-1-1,-1 0 1,1 0-1,-1-1 0,3-3 1,15-20 246,-16 24-232,-1-1-1,1 0 0,0 0 0,-1-1 0,0 1 1,0-1-1,0 1 0,0-1 0,0 0 0,-1 1 0,0-1 1,0 0-1,0 0 0,1-7 0,8-27 570,-10 32-466,1 3-118,-1-1 0,0 1 0,-1 0 0,1-1 0,0 1 1,-1-1-1,0 1 0,1 0 0,-2 0 0,1-1 0,0 1 0,-3-4 0,2 3-46,1 1 0,-1 0 1,1 0-1,0-1 0,0 1 0,0-1 0,1 1 0,-1-1 0,1 1 0,0-1 1,0 0-1,0-4 0,0 5-6,-2-3 2,-4 5-6,4 1-98,1 0-136,0 0 0,0 0 0,0 0 1,-1 1-1,1-1 0,0 0 0,0 0 0,0 1 0,0-1 0,0 0 0,0 1 0,0-1 0,0 1 1,0-1-1,0 1 0,0 0 0,-1 1 0,-8 9-6090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4.685"/>
    </inkml:context>
    <inkml:brush xml:id="br0">
      <inkml:brushProperty name="width" value="0.05" units="cm"/>
      <inkml:brushProperty name="height" value="0.05" units="cm"/>
      <inkml:brushProperty name="color" value="#FFFFFF"/>
    </inkml:brush>
  </inkml:definitions>
  <inkml:trace contextRef="#ctx0" brushRef="#br0">115 0 9378,'0'0'13121,"-10"15"-12479,1-1-509,0 0-1,1 0 1,1 1 0,0 0 0,1 0 0,1 0-1,0 1 1,-4 25 0,-6 81 460,1 59-27,5 66-30,7 197 198,37-1-173,65 47 34,31-19-306,-81-306-236,18 29-30,0-49-477,-62-135 263,-5-7-58,0-1 0,1 0 0,-2 1 1,1-1-1,0 1 0,0-1 1,-1 1-1,1-1 0,-1 1 0,0 2 1,0-4-247,0 1 1,0-1 0,-1 0 0,1 0 0,0 0 0,-1 1-1,1-1 1,-1 0 0,1 0 0,-1 0 0,1 0 0,-1 0-1,0 0 1,0 0 0,1 0 0,-1 0 0,0 0 0,0-1-1,0 1 1,-2 1 0,-16 8-11296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0.655"/>
    </inkml:context>
    <inkml:brush xml:id="br0">
      <inkml:brushProperty name="width" value="0.05" units="cm"/>
      <inkml:brushProperty name="height" value="0.05" units="cm"/>
      <inkml:brushProperty name="color" value="#E71224"/>
    </inkml:brush>
  </inkml:definitions>
  <inkml:trace contextRef="#ctx0" brushRef="#br0">155 1 1296,'0'0'14234,"-22"5"-11044,5 2-2429,14-7-735,1 1 1,-1-1 0,1 1 0,0 0-1,-1 0 1,1 0 0,0 1 0,0-1-1,0 0 1,0 1 0,0 0 0,-4 3-1,1 1-20,0-1-10,0 0 0,1 1 1,-1-1-1,1 1 1,0 0-1,1 0 0,0 0 1,0 1-1,-4 12 1,-22 25 65,28-38-61,-1 0-1,1 0 0,1 1 1,-1-1-1,1 0 1,0 0-1,0 0 0,2 10 1,0 8-13,-2 30-29,0-53 34,11-1-15,-4 0 49,0 0 0,0 0 1,-1 0-1,1-1 1,0 0-1,0-1 1,-1 1-1,1-1 1,-1 0-1,1-1 0,9-5 1,-12 5 48,0-1 0,0 1 0,0-1 0,-1 0-1,0-1 1,0 1 0,0-1 0,0 1 0,-1-1 0,1 0 0,2-8 0,3-16 497,-8 28-333,0-17 359,0 13-586,0 4-38,-1 20-364,1-15 391,-1 0 0,1 0 0,0 1 0,0-1-1,0 0 1,0 0 0,1 0 0,0 1 0,0-1 0,0 0-1,0 0 1,0 0 0,1 0 0,2 3 0,10 16-14,-12-20 11,0 0 0,-1 0 0,1 0-1,0 0 1,0 0 0,1-1-1,-1 1 1,0-1 0,4 4 0,-2-5 0,0 1 1,0-1-1,0 1 1,0-1-1,0 0 1,1-1-1,-1 1 1,0-1-1,0 0 1,0 0-1,1 0 1,6-1-1,20 0 57,-27-1-50,-1 1 0,0-1 0,0 1 0,0-1 0,0 0-1,0 0 1,-1 0 0,1 0 0,-1-1 0,1 1 0,-1-1 0,0 0 0,0 1 0,0-1 0,0 0 0,1-4-1,1 2 21,0-1-1,-1 0 0,0 0 1,-1 1-1,1-2 0,-1 1 1,0 0-1,1-8 0,7-172 1214,-10 177-2703,0 17-2660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4"/>
    </inkml:context>
    <inkml:brush xml:id="br0">
      <inkml:brushProperty name="width" value="0.05" units="cm"/>
      <inkml:brushProperty name="height" value="0.05" units="cm"/>
      <inkml:brushProperty name="color" value="#E71224"/>
    </inkml:brush>
  </inkml:definitions>
  <inkml:trace contextRef="#ctx0" brushRef="#br0">161 1 3025,'0'0'11722,"-3"3"-10399,-17 12 1090,-27 27 342,26-22-2674,18-18-72,0 1 0,0-1 1,1 1-1,-1-1 0,1 1 0,0 0 1,-1 0-1,1 0 0,1 0 0,-1 0 1,0 0-1,-1 5 0,-11 30 97,10-27-90,-1-1 0,2 1 1,-1 1-1,2-1 0,-1 0 1,2 1-1,-1 15 0,2-20-15,-1-2-3,1 0 0,0 0 0,0 0 0,1 0 0,0 0 1,0 0-1,2 6 0,-2-8 1,1 0 0,0 0 0,1-1 1,-1 1-1,0-1 0,1 1 0,0-1 0,-1 0 1,1 0-1,0 0 0,6 3 0,51 25 25,-59-29-22,1 0 0,-1 0-1,1-1 1,-1 1 0,1 0-1,-1 0 1,1-1 0,-1 1-1,1-1 1,0 1 0,-1-1-1,1 0 1,0 0 0,-1 0 0,1 0-1,0 0 1,-1 0 0,1 0-1,0 0 1,-1-1 0,1 1-1,0-1 1,-1 1 0,1-1-1,-1 0 1,1 0 0,-1 1-1,1-1 1,-1 0 0,0 0-1,1 0 1,0-2 0,2-2 45,0 0 0,0-1 0,0 0 0,-1 1 0,0-1 0,3-9 0,4-5 172,19-34 236,-26 48-447,0 2-3,-1 1 0,0-1 0,0 1 1,0-1-1,-1 0 0,1 0 0,-1 0 0,0 0 0,0 0 0,0-7 0,3 4 58,-3 6-60,-1 1-1,1-1 1,-1 0 0,1 0 0,-1 0-1,1 1 1,-1-1 0,1 0 0,-1 0-1,0 0 1,1 0 0,-1 0 0,0 0-1,0 0 1,0 0 0,0 0-1,0-2 1,0-1 1,0 2-3,0 1 0,0 0 0,0-1 0,0 1 0,0-1 0,0 1-1,0-1 1,0 1 0,0 0 0,1-1 0,-1 1 0,1 0 0,-1-1 0,1 1 0,-1 0 0,1-1 0,0 1 0,0 0 0,-1 0 0,3-2 0,-2 2 107,-1 31-408,0-16 304,0-9 0,-1 0 1,1 0-1,0 0 1,0 0-1,1 0 1,-1 1-1,1-1 1,0 0-1,1 0 1,-1-1-1,1 1 0,0 0 1,0 0-1,6 7 1,-7-7-19,-1-1-9,12 4 12,-4-2 17,7-1-9,31 9 25,14-13 16,-58-1-30,0 0 1,0 0 0,0 0 0,1 0 0,-1-1-1,0 1 1,0-1 0,0 1 0,0-1 0,0 0-1,0 1 1,0-1 0,0 0 0,0 0 0,0-1-1,0 1 1,0 0 0,-1-1 0,1 1 0,-1-1-1,1 1 1,-1-1 0,1 0 0,0-2 0,2 0 62,-1-2 0,0 1 1,-1 0-1,1-1 0,-1 1 1,0-1-1,-1 0 0,1 0 1,-1 1-1,0-1 0,0-11 1,-2-78 423,-1 46-374,-8-11 358,10 59-471,0 25-4285,0-12-1386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41.444"/>
    </inkml:context>
    <inkml:brush xml:id="br0">
      <inkml:brushProperty name="width" value="0.05" units="cm"/>
      <inkml:brushProperty name="height" value="0.05" units="cm"/>
      <inkml:brushProperty name="color" value="#E71224"/>
    </inkml:brush>
  </inkml:definitions>
  <inkml:trace contextRef="#ctx0" brushRef="#br0">90 19 1408,'0'0'16006,"-10"13"-14247,-30 23-1440,35-30-316,0 1 0,1 0 0,0 0 0,0 0 0,0 1 0,1-1 0,0 1-1,1 0 1,0 0 0,-2 8 0,4 87 37,1-101-40,-1-1-1,1 0 1,-1 0-1,1 0 1,-1 0-1,1 0 1,0 0-1,0 0 1,-1 0-1,1 0 1,0 0 0,0 0-1,0-1 1,0 1-1,0 0 1,0-1-1,0 1 1,1-1-1,-1 1 1,0-1-1,0 1 1,0-1-1,0 0 1,1 0-1,-1 1 1,0-1-1,0 0 1,1 0 0,1 0-1,15 5-16,-17-1 24,0-4-6,-1 1 1,1 0-1,-1-1 0,1 1 1,0 0-1,-1-1 0,1 1 0,0-1 1,-1 1-1,1-1 0,0 1 0,0-1 1,0 0-1,-1 1 0,1-1 1,0 0-1,0 0 0,0 0 0,0 1 1,0-1-1,-1 0 0,1 0 0,0 0 1,0 0-1,0 0 0,0-1 1,0 1-1,-1 0 0,2-1 0,26-5 655,-21-2-530,-1 0 1,0 0-1,0 0 1,-1 0-1,0-1 1,0 0-1,5-17 1,-2 7 65,-4 25-39,-6 38 0,1-22-180,1-20 23,1 0 0,0 0 0,0 0 1,0-1-1,0 1 0,0 0 0,0-1 1,0 1-1,1-1 0,-1 1 0,0-1 1,4 2-1,6 9 3,12-4-53,-21-7 56,1 1 0,-1 0 0,0-1 1,1 1-1,-1-1 0,1 0 1,-1 1-1,1-1 0,-1-1 0,1 1 1,0 0-1,-1-1 0,1 1 1,5-1-1,53 2 89,-38-2 41,11-35 361,-33 33-475,1 0-1,0 1 0,-1-1 0,0 0 0,1 1 0,-1-1 0,0 0 0,0 0 0,0 0 0,0 0 0,0 0 0,-1-1 0,1 1 1,0 0-1,-1-3 0,9-22 439,-7 22-389,-1-1 0,0 0 0,0 0-1,0 0 1,-1 0 0,0 0 0,0 0 0,-2-10 0,0-5 222,2-88 1212,0 107-1480,0 1-1,0-1 0,0 1 1,-1-1-1,1 1 0,-1-1 1,1 1-1,-1 0 0,1-1 0,-1 1 1,0 0-1,0-1 0,1 1 1,-1 0-1,0 0 0,0 0 0,0-1 1,-1 1-1,1 0 0,0 1 1,0-1-1,-2-1 0,1 2 31,-2 0 573,0 0-1838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3.121"/>
    </inkml:context>
    <inkml:brush xml:id="br0">
      <inkml:brushProperty name="width" value="0.05" units="cm"/>
      <inkml:brushProperty name="height" value="0.05" units="cm"/>
      <inkml:brushProperty name="color" value="#FFFFFF"/>
    </inkml:brush>
  </inkml:definitions>
  <inkml:trace contextRef="#ctx0" brushRef="#br0">81 193 6009,'0'0'13685,"-2"4"-12913,2-4-738,0 0 0,0 0 0,0 0 0,0 0 0,-1 0-1,1 0 1,0 0 0,0 0 0,0 0 0,0 0 0,0 0 0,0 0 0,0 0 0,0 0 0,-1 0 0,1 0 0,0 0 0,0 0 0,0 0 0,0 0 0,0 0 0,0 0 0,0 0 0,0 0 0,0 0 0,-1 0 0,1 0 0,0 0 0,0 0 0,0 0-1,0 0 1,0 0 0,0 0 0,0 0 0,0 0 0,0 0 0,-1 0 0,1 0 0,0 0 0,0 1 0,0-1 0,0 0 0,0 0 0,0 0 0,0 0 0,0 0 0,0 0 0,0 0 0,0 0 0,0 1 0,-1-21 882,5-51-440,-1 8-6,-3 56-428,-4-21 355,3 27-386,0 0 0,0 0 0,0 0 0,0 0 0,0 1 0,0-1 0,0 1 0,0-1 0,0 0 0,0 1 0,0 0 0,0-1 0,-1 1 0,1 0 0,0 0 0,0-1 0,0 1 0,-1 0 0,1 0 0,0 0 0,-2 1 0,1-1-13,1 1 1,0-1-1,0 1 0,0 0 0,0-1 0,0 1 0,0 0 1,0 0-1,0-1 0,0 1 0,0 0 0,0 0 0,0 0 0,1 0 1,-1 0-1,0 1 0,1-1 0,-1 0 0,1 0 0,-1 0 1,1 1-1,0-1 0,-1 0 0,1 0 0,0 1 0,0-1 0,0 0 1,0 0-1,0 3 0,-1 49-82,1-42 71,-1 19 6,0-21-2,0-1 0,1 1-1,0 0 1,0 0 0,1 0 0,3 14-1,-3-22 9,-1 0 0,1 0 0,-1 0 0,1 0 0,-1 0 0,1 0 0,0 0 0,-1 0 0,1 0 0,0 0 0,0-1 0,0 1 0,0 0 0,0-1 0,0 1 0,0-1 0,0 1 0,0-1 0,0 1 0,0-1 0,0 0 0,0 1 1,0-1-1,0 0 0,0 0 0,1 0 0,-1 0 0,0 0 0,0 0 0,0 0 0,0 0 0,0 0 0,0-1 0,1 1 0,-1 0 0,0-1 0,1 0 0,0 0 2,0 1 0,0-1 0,0 0 0,0-1 0,-1 1 0,1 0 0,0 0 0,-1-1 0,1 1 0,-1-1 0,1 0 0,-1 1 0,0-1 0,1 0 0,-1 0 0,0 0 0,0 0 0,-1 0 0,2-2 0,0-6 38,-1-1 1,0 1 0,0-1-1,-2-14 1,1 23-35,0 0 0,0 1 0,0-1 0,0 0 0,0 0 0,0 1 0,0-1 0,-1 0 0,1 1 0,-1-1 0,1 0 0,-1 1 0,0-1 0,0 1 0,0-1 0,0 1 0,0-1 1,0 1-1,0 0 0,0-1 0,0 1 0,-1 0 0,1 0 0,0 0 0,-1 0 0,1 0 0,-1 0 0,1 0 0,-1 1 0,1-1 0,-1 0 0,0 1 0,-1-1 0,0 1-100,1 0-1,0 0 1,-1 0-1,1 0 1,0 0-1,0 0 1,-1 1 0,1-1-1,0 1 1,0 0-1,0 0 1,-1-1-1,1 1 1,0 1-1,0-1 1,0 0-1,-1 2 1,0 0-377,1 1 1,0-1 0,0 1 0,1-1-1,-1 1 1,1-1 0,0 1-1,-2 5 1,0 1-482,-7 21-5713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138"/>
    </inkml:context>
    <inkml:brush xml:id="br0">
      <inkml:brushProperty name="width" value="0.05" units="cm"/>
      <inkml:brushProperty name="height" value="0.05" units="cm"/>
      <inkml:brushProperty name="color" value="#FFFFFF"/>
    </inkml:brush>
  </inkml:definitions>
  <inkml:trace contextRef="#ctx0" brushRef="#br0">121 14 4321,'0'0'16291,"-7"-2"-15452,6 2-812,-1-1-1,1 1 1,-1-1 0,1 1-1,-1 0 1,1-1-1,-1 1 1,1 0-1,-1 0 1,1 0 0,-1 0-1,1 0 1,-1 1-1,0-1 1,1 0-1,0 1 1,-1-1 0,1 1-1,-1-1 1,1 1-1,-1 0 1,1 0-1,0 0 1,0-1 0,-1 1-1,0 1 1,-2 4 38,0 0-1,1 0 1,-1 0 0,1 1 0,1-1-1,-3 8 1,-7 23 24,1 1 0,3 0 0,1 1 0,2 0 0,1 0 0,2 57 0,2-93-92,0-1 0,0 0 0,0 0 0,1 0 0,-1 0 0,1 0 0,-1 0 0,1 0 1,-1 0-1,1 0 0,0 0 0,0-1 0,0 1 0,0 0 0,0 0 0,1-1 0,-1 1 0,0-1 0,1 1 0,-1-1 0,1 1 0,-1-1 0,1 0 1,0 0-1,0 0 0,0 0 0,-1 0 0,1 0 0,4 1 0,-3-2-3,1 1 0,-1-1 0,1 1 0,-1-1 0,0 0 1,1-1-1,-1 1 0,1 0 0,-1-1 0,0 0 0,1 0 0,-1 0 0,0 0 0,0 0 1,0-1-1,0 0 0,0 1 0,4-4 0,7-9 5,0-1 1,-2 0-1,0 0 1,0-1-1,12-24 1,-5 9 3,-7 12 9,-2 0 0,12-28 0,24-51 77,-44 95-106,-2 8-82,-1 31 74,0-6 12,5 50 0,-3-72 13,1 0 1,-1 0-1,2 1 0,-1-1 0,1 0 0,0 0 0,0-1 0,1 1 1,0-1-1,10 13 0,-13-18-1,1 0 0,-1-1-1,1 1 1,0-1 0,0 1 0,-1-1 0,1 0 0,0 0 0,0 0-1,0 0 1,0 0 0,0 0 0,1 0 0,-1-1 0,0 1-1,0-1 1,0 0 0,1 0 0,-1 1 0,0-1 0,0 0 0,1-1-1,-1 1 1,0 0 0,0-1 0,0 1 0,0-1 0,1 0 0,-1 0-1,3-1 1,0-1-2,-1 0-1,1 0 1,0 0 0,-1 0-1,1-1 1,-1 0-1,0 0 1,0 0-1,-1 0 1,7-9 0,-3 0 22,-1 0 0,0-1 0,0 0 0,-1 0 0,-1-1 0,-1 1 0,4-24 0,-3-10-571,-2-48 0,-2 77 35,0 19 277,0-1 1,0 0-1,0 1 0,0-1 0,1 0 0,-1 0 0,0 1 0,0-1 1,1 0-1,-1 1 0,1-1 0,-1 0 0,0 1 0,1-1 0,-1 1 0,1-1 1,0 1-1,-1-1 0,1 1 0,-1-1 0,1 1 0,0-1 0,-1 1 1,1 0-1,0 0 0,-1-1 0,1 1 0,0 0 0,0 0 0,-1 0 1,1-1-1,0 1 0,0 0 0,-1 0 0,1 0 0,0 0 0,0 1 1,-1-1-1,1 0 0,0 0 0,-1 0 0,1 1 0,0-1 0,0 0 1,-1 0-1,1 1 0,-1-1 0,2 1 0,10 9-8502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525"/>
    </inkml:context>
    <inkml:brush xml:id="br0">
      <inkml:brushProperty name="width" value="0.05" units="cm"/>
      <inkml:brushProperty name="height" value="0.05" units="cm"/>
      <inkml:brushProperty name="color" value="#FFFFFF"/>
    </inkml:brush>
  </inkml:definitions>
  <inkml:trace contextRef="#ctx0" brushRef="#br0">6 0 6313,'0'0'16899,"-5"0"-15776,143 0 380,-44 0-5023,-91 0 761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891"/>
    </inkml:context>
    <inkml:brush xml:id="br0">
      <inkml:brushProperty name="width" value="0.05" units="cm"/>
      <inkml:brushProperty name="height" value="0.05" units="cm"/>
      <inkml:brushProperty name="color" value="#FFFFFF"/>
    </inkml:brush>
  </inkml:definitions>
  <inkml:trace contextRef="#ctx0" brushRef="#br0">61 193 8482,'-61'-174'13499,"72"168"-13043,19 6-264,-10 0-120,10-6-72,10 6-112,0 0-624,20 0-1041,-20 0-2368,0-6-3216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276"/>
    </inkml:context>
    <inkml:brush xml:id="br0">
      <inkml:brushProperty name="width" value="0.05" units="cm"/>
      <inkml:brushProperty name="height" value="0.05" units="cm"/>
      <inkml:brushProperty name="color" value="#FFFFFF"/>
    </inkml:brush>
  </inkml:definitions>
  <inkml:trace contextRef="#ctx0" brushRef="#br0">1 414 6425,'0'0'13855,"31"-27"-12960,101-89-220,-121 106-550,0 0 1,-1-1-1,0 0 1,-1-1-1,13-21 1,-8 10 57,78-138 839,-92 161-1023,0 0 1,0 1 0,0-1-1,0 0 1,0 0-1,0 0 1,0 0-1,0 0 1,0 0 0,0 0-1,0 1 1,0-1-1,0 0 1,0 0 0,0 0-1,0 0 1,0 0-1,0 0 1,0 1 0,0-1-1,0 0 1,0 0-1,0 0 1,0 0 0,0 0-1,0 0 1,0 0-1,0 0 1,0 1-1,0-1 1,0 0 0,0 0-1,0 0 1,0 0-1,1 0 1,-1 0 0,0 0-1,0 0 1,0 0-1,0 0 1,0 0 0,0 0-1,0 1 1,1-1-1,-1 0 1,0 0-1,0 0 1,0 0 0,0 0-1,0 0 1,0 0-1,0 0 1,1 0 0,-1 0-1,0 0 1,0 0-1,0 0 1,0-1 0,0 1-1,0 0 1,0 0-1,1 0 1,-1 0 0,0 0-1,0 0 1,0 0-1,3 21-21,-2 28 38,-1-47-14,-8 280 54,6-193-814,2-87 644,0-1-1,0 1 1,0-1-1,0 1 1,0-1-1,0 1 1,0-1 0,0 1-1,1-1 1,-1 1-1,1-1 1,-1 0-1,1 1 1,-1-1-1,1 0 1,0 1-1,0-1 1,-1 0-1,1 0 1,0 0 0,0 1-1,0-1 1,0 0-1,2 1 1,25 3-7034,1-5-2732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696"/>
    </inkml:context>
    <inkml:brush xml:id="br0">
      <inkml:brushProperty name="width" value="0.05" units="cm"/>
      <inkml:brushProperty name="height" value="0.05" units="cm"/>
      <inkml:brushProperty name="color" value="#FFFFFF"/>
    </inkml:brush>
  </inkml:definitions>
  <inkml:trace contextRef="#ctx0" brushRef="#br0">11 0 784,'0'0'24405,"-10"12"-24213,10-6-488,0 0-800,0 12-928,0 0-2113,0 6-2113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085"/>
    </inkml:context>
    <inkml:brush xml:id="br0">
      <inkml:brushProperty name="width" value="0.05" units="cm"/>
      <inkml:brushProperty name="height" value="0.05" units="cm"/>
      <inkml:brushProperty name="color" value="#FFFFFF"/>
    </inkml:brush>
  </inkml:definitions>
  <inkml:trace contextRef="#ctx0" brushRef="#br0">10 0 14635,'0'0'12283,"-10"0"-12723,20 0-2169,0 0-1832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5.783"/>
    </inkml:context>
    <inkml:brush xml:id="br0">
      <inkml:brushProperty name="width" value="0.05" units="cm"/>
      <inkml:brushProperty name="height" value="0.05" units="cm"/>
      <inkml:brushProperty name="color" value="#FFFFFF"/>
    </inkml:brush>
  </inkml:definitions>
  <inkml:trace contextRef="#ctx0" brushRef="#br0">1 702 5617,'0'0'13303,"17"-13"-11825,-1 1-1150,8-6 263,0-2-1,37-40 1,78-118 999,-16-11-1115,-18 27-282,-99 153-168,12-16 44,-17 23-54,0 1 0,1 0 0,-1-1 0,0 1 0,1 0 0,-1 0 0,1 0 1,0 0-1,-1 0 0,1 0 0,0 0 0,0 1 0,2-1 0,-4 1-6,0 0-1,1 0 0,-1 0 1,1 0-1,-1 0 0,1 0 1,-1 0-1,0 0 0,1 0 0,-1 0 1,1 0-1,-1 0 0,1 1 1,-1-1-1,0 0 0,1 0 1,-1 1-1,0-1 0,1 0 1,-1 0-1,0 1 0,1-1 1,-1 0-1,0 1 0,0-1 0,1 1 1,-1-1-1,0 0 0,1 1 1,4 15 134,-5-13-100,8 36 437,-3 1-1,2 51 0,-2-14-17,-5-69-430,13 104 319,-9-90-422,0 1 0,15 39 0,-17-58-89,-1 1 0,1-1 0,0 0 0,1 0 0,-1-1 0,0 1 0,1 0 0,4 3 0,-5-4-461,1-1 1,0 0 0,-1-1 0,1 1-1,0 0 1,0-1 0,5 2 0,9 1-7910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644"/>
    </inkml:context>
    <inkml:brush xml:id="br0">
      <inkml:brushProperty name="width" value="0.05" units="cm"/>
      <inkml:brushProperty name="height" value="0.05" units="cm"/>
      <inkml:brushProperty name="color" value="#FFFFFF"/>
    </inkml:brush>
  </inkml:definitions>
  <inkml:trace contextRef="#ctx0" brushRef="#br0">364 34 6913,'0'0'15098,"-28"-8"-14572,-2 0-405,-59-10-1,85 18-115,0 1 0,0-1-1,0 1 1,1-1 0,-1 1 0,0 0 0,0 1-1,1-1 1,-1 1 0,1-1 0,-1 1-1,1 0 1,-1 1 0,1-1 0,0 0-1,0 1 1,0 0 0,1 0 0,-1 0-1,1 0 1,-1 0 0,1 0 0,0 0-1,-3 8 1,-5 4-2,-4 4 1,1 1 1,1 0 0,1 1 0,0 0 0,2 1 0,1 0-1,-9 36 1,8-20-310,2 1-1,2 1 0,0 63 0,5-101 254,0 0 0,0-1 0,0 1 0,0-1 0,0 1 0,1-1 0,-1 1 0,0-1 0,1 1 0,-1-1-1,1 1 1,0-1 0,-1 0 0,1 1 0,0-1 0,0 0 0,0 1 0,0-1 0,0 0 0,0 0 0,0 0 0,0 0 0,1 0 0,-1 0-1,0 0 1,1 0 0,-1-1 0,0 1 0,1-1 0,-1 1 0,4 0 0,-3 0-4,1-1 0,0 0 0,-1 0 0,1 0 0,0-1 0,0 1 0,-1-1 0,1 1 0,-1-1-1,1 0 1,0 0 0,-1 0 0,1 0 0,-1 0 0,0-1 0,1 1 0,-1-1 0,3-3 0,7-6 11,-1-1 0,-1 0 0,0-1 0,-1 0-1,13-24 1,33-82-138,-23 48 145,36-86 457,-68 157-411,0 0-1,0 0 1,0 0 0,0 0 0,0 0 0,0-1 0,0 1-1,0 0 1,0 0 0,1 0 0,-1 0 0,0 0 0,0-1 0,0 1-1,0 0 1,0 0 0,0 0 0,0 0 0,0 0 0,0 0-1,0 0 1,1-1 0,-1 1 0,0 0 0,0 0 0,0 0 0,0 0-1,0 0 1,0 0 0,1 0 0,-1 0 0,0 0 0,0 0-1,0 0 1,0 0 0,0 0 0,1 0 0,-1 0 0,0 0 0,0 0-1,0 0 1,0 0 0,0 0 0,1 0 0,-1 0 0,0 0-1,0 0 1,0 0 0,0 0 0,0 0 0,0 0 0,1 0 0,-1 0-1,0 0 1,0 1 0,0-1 0,0 0 0,0 0 0,4 14 180,-1 29-117,-2-31 38,8 426 1260,-10-281-729,-2-58-317,-5 0-1,-26 130 1,-70 190 122,96-388-421,1-3-3,-1 0 0,-2 0 0,0-1 0,-29 51 0,38-76-1,0 0 0,-1 1 0,1-1 1,-1 0-1,0 0 0,0 0 0,0 0 0,0-1 0,0 1 0,0 0 1,0-1-1,-1 0 0,1 1 0,-4 0 0,5-1-8,-1-1 0,1 0 0,0 0 0,0 0 0,0 0 0,-1 0 0,1 0 0,0 0 0,0-1 0,0 1 0,-1 0 1,1-1-1,0 1 0,0-1 0,0 1 0,0-1 0,0 1 0,0-1 0,0 0 0,0 0 0,0 0 0,-1 0 0,-2-4 7,1 0 1,-1 0 0,1 0-1,0 0 1,1-1 0,-1 1-1,1-1 1,0 1 0,0-1-1,-1-8 1,-3-36-24,1-1 0,3 1 0,7-80 0,-2 104-80,1-1 0,2 2 0,0-1 0,2 1 0,1 0 0,1 0 0,0 1 0,2 0 1,17-24-1,24-30-2550,75-86 1,-80 105-319,15-26-3748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7.660"/>
    </inkml:context>
    <inkml:brush xml:id="br0">
      <inkml:brushProperty name="width" value="0.05" units="cm"/>
      <inkml:brushProperty name="height" value="0.05" units="cm"/>
      <inkml:brushProperty name="color" value="#FFFFFF"/>
    </inkml:brush>
  </inkml:definitions>
  <inkml:trace contextRef="#ctx0" brushRef="#br0">143 166 4065,'0'0'13159,"1"-27"-11739,6-78-162,-11 77 543,4 27-1769,0 1 0,0 0 0,-1-1 0,1 1 0,0 0-1,-1-1 1,1 1 0,0 0 0,-1-1 0,1 1 0,-1 0-1,1-1 1,0 1 0,-1 0 0,1 0 0,-1 0 0,1 0-1,-1-1 1,1 1 0,-1 0 0,1 0 0,-1 0 0,1 0-1,0 0 1,-1 0 0,1 0 0,-2 0 0,-20 14 422,12-3-428,2 1 1,0 0-1,0 0 1,1 1-1,0 0 1,-5 16-1,-27 86 12,35-95-46,0 1 1,1 1-1,1-1 1,2 0-1,1 25 1,-1-6-71,0-39 70,0 0 0,0 0 0,0 0 1,0-1-1,1 1 0,-1 0 0,0 0 0,0 0 0,0 0 1,1-1-1,-1 1 0,0 0 0,1 0 0,-1-1 1,1 1-1,-1 0 0,1-1 0,-1 1 0,1 0 0,-1-1 1,1 1-1,0-1 0,-1 1 0,1-1 0,0 1 0,-1-1 1,1 1-1,0-1 0,0 0 0,0 1 0,-1-1 0,1 0 1,0 0-1,0 0 0,0 1 0,0-1 0,-1 0 0,1 0 1,0 0-1,0 0 0,1-1 0,2 1-7,-1-1-1,0 0 1,0 0 0,0 0-1,0 0 1,0 0 0,0 0-1,0-1 1,0 1 0,4-5 0,0 0 14,-1-1 0,1 0 1,-2 0-1,1-1 0,-1 0 1,0 0-1,5-12 0,26-71 45,-14 34 15,-16 42-15,-1-1 0,0 1-1,-1-1 1,-1 1 0,0-1 0,-1 0 0,0-29 0,-2 299-115,0-249 68,0 0 0,0 0 0,1 0 1,0 0-1,0 0 0,0 0 0,1-1 0,-1 1 0,1 0 0,0-1 1,1 1-1,3 6 0,-4-9 0,0 1 1,0-1-1,1 0 0,-1 0 1,0 0-1,1 0 1,-1 0-1,1 0 0,0-1 1,-1 1-1,1-1 0,0 0 1,0 0-1,0 0 1,0 0-1,0 0 0,0-1 1,0 1-1,1-1 1,2 0-1,-3 0 3,0-1 1,-1 0-1,1 1 1,0-1-1,-1 0 1,1-1-1,-1 1 1,1 0-1,-1-1 1,0 1-1,0-1 1,1 0-1,-1 0 1,0 0-1,-1 0 1,1 0-1,0 0 1,1-3-1,33-53 37,-25 38-31,3-5 18,-2 0 0,-1-1 0,-1 0 0,13-52 0,-17 53 136,-9 40-106,-11 44-75,7-27 5,1 1 0,2 0-1,0 54 1,5-85 12,-1 1-1,0-1 1,0 1-1,1-1 1,-1 0 0,1 1-1,0-1 1,0 0 0,0 1-1,0-1 1,0 0-1,0 0 1,0 0 0,1 0-1,-1 0 1,1 0 0,0 0-1,-1-1 1,1 1-1,0-1 1,0 1 0,0-1-1,0 0 1,0 1 0,0-1-1,1 0 1,-1 0-1,0-1 1,1 1 0,-1 0-1,0-1 1,1 1 0,-1-1-1,1 0 1,-1 0-1,0 0 1,1 0 0,-1 0-1,1-1 1,-1 1 0,0-1-1,1 1 1,-1-1-1,0 0 1,1 0 0,-1 0-1,0 0 1,0-1 0,3-1-1,3-7 3,0 0 0,0 0 0,-1-1 0,-1 0 0,8-15-1,3-6 4,4-5 42,18-46 0,-47 226 614,8-142-729,0 0 1,1 0-1,-1 0 1,0 0-1,1 0 0,-1 0 1,0 0-1,1 0 0,-1 0 1,1 0-1,0-1 1,-1 1-1,1 0 0,0 0 1,-1-1-1,1 1 0,0 0 1,0-1-1,0 1 1,-1 0-1,1-1 0,0 1 1,0-1-1,0 0 0,0 1 1,0-1-1,0 0 1,0 1-1,0-1 0,0 0 1,0 0-1,0 0 0,0 0 1,2 0-1,42-5-4445,-7-10-1278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295"/>
    </inkml:context>
    <inkml:brush xml:id="br0">
      <inkml:brushProperty name="width" value="0.05" units="cm"/>
      <inkml:brushProperty name="height" value="0.05" units="cm"/>
      <inkml:brushProperty name="color" value="#FFFFFF"/>
    </inkml:brush>
  </inkml:definitions>
  <inkml:trace contextRef="#ctx0" brushRef="#br0">135 148 4001,'0'0'11586,"2"-14"-10019,6-105 2866,-8 119-4395,0-1 0,0 0-1,-1 0 1,1 1-1,0-1 1,0 0 0,-1 1-1,1-1 1,-1 0-1,1 1 1,0-1 0,-1 1-1,1-1 1,-1 0 0,1 1-1,-1-1 1,0 1-1,1 0 1,-1-1 0,1 1-1,-1-1 1,0 1-1,1 0 1,-1 0 0,0-1-1,0 1 1,1 0 0,-1 0-1,0 0 1,0 0-1,1 0 1,-1 0 0,0 0-1,1 0 1,-1 0-1,0 0 1,0 0 0,1 0-1,-1 0 1,0 1 0,0-1-1,-3 1-17,1 0-1,-1 0 1,1 0-1,-1 0 1,1 0-1,0 1 1,-1 0-1,1-1 1,-4 4-1,-1 3-20,1 0-1,0 1 0,0-1 0,1 2 1,0-1-1,0 0 0,1 1 0,0 0 1,1 1-1,0-1 0,1 1 0,0-1 1,0 1-1,-1 20 0,3-20-21,0 0 1,0 0-1,1 1 1,1-1-1,0 0 0,0 0 1,1 1-1,1-1 1,0 0-1,0-1 0,1 1 1,1-1-1,-1 1 1,12 15-1,0-6-69,-13-17 77,0 1 1,1-1-1,-2 1 0,1 0 0,0 0 0,-1 0 0,0 0 0,0 0 1,0 1-1,0-1 0,-1 0 0,1 1 0,-1 0 0,0-1 0,0 7 1,-3-10 20,1 0 0,-1 0 0,0 0 0,0 0 1,1-1-1,-1 1 0,0-1 0,0 1 0,0-1 1,0 0-1,1 0 0,-1 0 0,0 0 0,0 0 1,0 0-1,0 0 0,-2-1 0,-1 1 2,0-1 0,0 1 0,0-1 0,0 0 0,1 0-1,-1 0 1,-5-3 0,8 2-55,1-1 0,-1 1 0,0-1 0,1 0 0,0 0-1,-1 1 1,1-1 0,0 0 0,0 0 0,1 0 0,-1 0 0,1-1 0,-1 1-1,1 0 1,0 0 0,0 0 0,1 0 0,-1 0 0,2-6 0,-1 3-344,-1 1 1,2-1-1,-1 1 1,1 0 0,0-1-1,0 1 1,0 0-1,1 0 1,-1 1 0,6-8-1,27-14-5373,-3 2-3813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701"/>
    </inkml:context>
    <inkml:brush xml:id="br0">
      <inkml:brushProperty name="width" value="0.05" units="cm"/>
      <inkml:brushProperty name="height" value="0.05" units="cm"/>
      <inkml:brushProperty name="color" value="#FFFFFF"/>
    </inkml:brush>
  </inkml:definitions>
  <inkml:trace contextRef="#ctx0" brushRef="#br0">175 7 6793,'0'0'13007,"-10"-2"-11940,7 1-1019,0 0 0,-1 0 0,1 1 0,0-1 0,0 0 0,0 1 0,-1 0 0,1 0 0,0 0 0,-1 0-1,1 1 1,0-1 0,0 1 0,0 0 0,0 0 0,-1 0 0,1 0 0,0 1 0,1-1 0,-1 1 0,0-1 0,0 1 0,1 0 0,-1 0 0,1 1 0,-1-1-1,1 0 1,0 1 0,0-1 0,0 1 0,0 0 0,1 0 0,-1-1 0,1 1 0,-1 0 0,0 6 0,-2 5-20,1-1 1,1 1-1,0 0 1,1 0-1,1 0 1,1 20 0,0-1-17,-1-27-12,1 0 1,0 1-1,1-1 0,0 0 1,0 0-1,0 0 1,0 0-1,1-1 0,6 10 1,37 48 3,-38-53-3,-6-8 107,-11 0-28,1-1-1,-1 2 1,1-1-1,0 1 1,0 0-1,0 1 1,-14 8-1,3-2-41,-8 6 421,19-12-1388,31-22-11891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9.221"/>
    </inkml:context>
    <inkml:brush xml:id="br0">
      <inkml:brushProperty name="width" value="0.05" units="cm"/>
      <inkml:brushProperty name="height" value="0.05" units="cm"/>
      <inkml:brushProperty name="color" value="#FFFFFF"/>
    </inkml:brush>
  </inkml:definitions>
  <inkml:trace contextRef="#ctx0" brushRef="#br0">40 79 8586,'0'0'13467,"-40"0"-13355,50 0-200,10-6 88,20 0-16,0-6-296,41-6-817,-11 0-1551,-10 0-3562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329"/>
    </inkml:context>
    <inkml:brush xml:id="br0">
      <inkml:brushProperty name="width" value="0.05" units="cm"/>
      <inkml:brushProperty name="height" value="0.05" units="cm"/>
      <inkml:brushProperty name="color" value="#FFFFFF"/>
    </inkml:brush>
  </inkml:definitions>
  <inkml:trace contextRef="#ctx0" brushRef="#br0">284 0 7522,'0'0'8577,"-32"8"-8118,-9 3-221,-52 19 0,88-27-202,-1 0 0,0 0 0,1 0 0,0 1 0,0 0 0,0 0 0,0 0-1,0 0 1,1 1 0,0 0 0,0 0 0,0 0 0,-4 7 0,3 1 38,-1-1 0,1 1 1,1 0-1,-3 14 0,2-7 5,1-4-11,0 0 1,2 0 0,0 1 0,0 0 0,2-1-1,0 1 1,1 0 0,0-1 0,5 19 0,2-5 0,1-1 0,1 0 0,27 55 0,-9-31-54,42 95-1,-63-130-14,-1 1 0,-1-1 0,0 1 1,-2 0-1,0 0 0,1 27 0,-4-42 2,0-1 1,0 0-1,0 0 0,-1 0 0,1 0 0,-1 0 0,0 0 0,0 0 0,0 0 0,0 0 0,0 0 0,-1 0 1,1-1-1,-1 1 0,0 0 0,1-1 0,-1 1 0,0-1 0,-1 0 0,1 0 0,0 0 0,-6 4 0,3-4 3,0 0-1,0 0 0,0 0 0,0-1 0,0 1 1,-1-1-1,1-1 0,-1 1 0,1-1 0,0 0 1,-1 0-1,-9-1 0,12-1-13,0 1 1,0 0-1,0-1 0,0 1 0,0-1 1,0 0-1,1 0 0,-1 0 1,1 0-1,0-1 0,-1 1 0,1-1 1,0 1-1,0-1 0,1 0 0,-1 0 1,0 0-1,1 0 0,0 0 0,0 0 1,0 0-1,0 0 0,-1-5 1,0-1-1,0 0 0,0-1 0,1 1 1,0 0-1,1-1 0,-1 1 0,2 0 1,1-11-1,-1 17 8,0 1 1,0-1-1,0 0 0,0 0 1,1 1-1,-1-1 0,1 1 0,0 0 1,0-1-1,0 1 0,0 0 1,0 0-1,0 0 0,1 0 1,-1 0-1,1 1 0,4-3 1,54-20-37,-40 17 37,29-14 49,-1-1 0,-1-3 0,-1-2 0,-1-2 0,-2-2 0,-1-2 0,-1-1 0,-2-3-1,-2-1 1,36-46 0,-72 81 66,1 0-1,-1 0 0,0 0 1,0 0-1,-1-1 0,1 1 1,-1 0-1,1-1 0,1-7 1,-3 11-78,0-1 1,0 1-1,0-1 0,0 0 1,0 1-1,0-1 0,0 1 1,0-1-1,0 1 1,-1-1-1,1 0 0,0 1 1,0-1-1,0 1 1,-1-1-1,1 1 0,0-1 1,-1 1-1,1-1 0,0 1 1,-1-1-1,1 1 1,-1 0-1,1-1 0,-1 0 1,-1 1-8,1-1-1,-1 1 1,1-1 0,-1 1 0,1 0 0,-1 0 0,0 0 0,1 0-1,-1 0 1,1 0 0,-1 0 0,1 0 0,-1 1 0,-2 0 0,-2 2-11,0 0-1,0 0 1,0 0 0,0 1 0,0 0 0,1 0 0,0 1-1,0-1 1,0 1 0,1 0 0,-7 10 0,-43 64 23,43-59-46,1 0 0,2 0 1,0 1-1,0 0 0,2 0 0,1 1 1,1 0-1,0 0 0,2 0 1,1 0-1,0 0 0,2 0 0,4 31 1,-4-49-2,1 0 0,-1 0 1,1 0-1,0 0 0,0-1 1,0 1-1,0-1 0,1 1 1,-1-1-1,1 0 1,0 0-1,0 0 0,0 0 1,0-1-1,1 1 0,-1-1 1,1 0-1,-1 0 0,1 0 1,0 0-1,0-1 0,0 1 1,0-1-1,0 0 0,0 0 1,6 0-1,0 1 7,0-1 0,1 0-1,-1-1 1,1 0 0,0 0 0,-1-1-1,1 0 1,-1-1 0,19-6 0,-15 2 1,-1-1 0,0 0 0,0-1 0,-1 0 0,0-1 0,18-17 0,62-72 9,-64 67-13,6-11 1,-34 41 0,0 1 0,0 0 0,0 0 0,0 0 0,0 0 0,0-1 0,0 1 0,0 0 0,0 0 0,1 0 0,-1-1 0,0 1 0,0 0 0,0 0 0,0 0 0,0 0 0,1 0 0,-1 0 0,0-1 0,0 1 0,0 0 0,0 0 0,1 0 0,-1 0 0,0 0 0,0 0 0,0 0 0,1 0 0,-1 0 0,0 0 0,0 0 0,0 0 0,1 0 0,-1 0 0,0 0 0,0 0 0,0 0 0,1 0 0,-1 0 0,0 0 0,0 0 0,0 0 0,1 0 0,-1 1 0,0-1 0,0 0 0,0 0 0,0 0 0,1 0 0,-1 0 0,0 1 0,0-1 0,0 0 0,0 0 0,0 0 0,0 0 0,1 1 0,-1-1 0,0 0 0,0 0 0,0 0 0,0 1 0,0-1 0,0 0 0,0 0 0,0 0 0,0 1 0,0-1 0,0 0 0,-1 12 0,-8 31-35,-1-3-77,3 1-1,1-1 1,-1 52 0,8-91 5,-1 0 1,0 0 0,0-1 0,0 1-1,1 0 1,-1-1 0,0 1 0,1 0-1,-1-1 1,0 1 0,1-1 0,-1 1-1,1-1 1,-1 1 0,1-1 0,-1 1 0,1-1-1,0 1 1,-1-1 0,1 1 0,0-1-1,-1 0 1,1 1 0,0-1 0,-1 0-1,1 0 1,0 0 0,-1 1 0,1-1-1,0 0 1,0 0 0,0 0 0,12-6-5652,-3-9-2162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685"/>
    </inkml:context>
    <inkml:brush xml:id="br0">
      <inkml:brushProperty name="width" value="0.05" units="cm"/>
      <inkml:brushProperty name="height" value="0.05" units="cm"/>
      <inkml:brushProperty name="color" value="#FFFFFF"/>
    </inkml:brush>
  </inkml:definitions>
  <inkml:trace contextRef="#ctx0" brushRef="#br0">1 1 10242,'0'0'4641,"30"42"-15083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1.958"/>
    </inkml:context>
    <inkml:brush xml:id="br0">
      <inkml:brushProperty name="width" value="0.05" units="cm"/>
      <inkml:brushProperty name="height" value="0.05" units="cm"/>
      <inkml:brushProperty name="color" value="#FFFFFF"/>
    </inkml:brush>
  </inkml:definitions>
  <inkml:trace contextRef="#ctx0" brushRef="#br0">301 599 208,'0'0'15865,"-12"-9"-14857,-39-27-412,48 35-575,1 0-1,0 0 1,0 0-1,0 0 1,-1 1-1,1-1 1,0 1-1,-1-1 1,1 1 0,0 0-1,-1 0 1,1 0-1,-1 1 1,1-1-1,0 0 1,-1 1-1,1 0 1,0-1-1,0 1 1,0 0 0,-1 0-1,1 0 1,0 0-1,0 1 1,0-1-1,1 1 1,-1-1-1,0 1 1,0-1-1,1 1 1,-3 3-1,-1 0 23,-11 11 0,1 1 0,0 1 0,1 0 0,1 1 0,0 0 0,2 1 0,0 1 0,2 0-1,0 0 1,1 1 0,1-1 0,1 2 0,1-1 0,1 1 0,1 0 0,0 34 0,5-57-45,0 1 0,0-1 0,0 1 0,-1-1 0,1 0-1,0 1 1,0-1 0,0 0 0,0 0 0,0 0 0,0-1 0,0 1 0,-1 0 0,3-1 0,1-1 32,0-1 0,0 1 0,0-1-1,-1 0 1,1 0 0,-1 0 0,0-1 0,0 0-1,0 1 1,4-7 0,36-49 251,-30 39-187,59-99 336,-16 24-32,-55 92-408,1-1 54,0 0 1,0 0 0,0 0 0,-1-1-1,0 1 1,1-1 0,-2 0-1,1 1 1,0-1 0,-1 0-1,0 0 1,0 0 0,-1 0 0,1-8-1,0 4-13,0 0-1,1 0 0,0 0 1,1 1-1,6-17 1,3-11 106,70-232 9,-74 238-96,-1-1 1,-2 1 0,3-51-1,-9 95-27,-1 0 0,0 0-1,-1 0 1,-1 0-1,0-1 1,-8 16 0,-10 35-10,-21 151-4,16-68 6,12-64 74,3 1 0,4 0-1,3 86 1,5-168-86,0 1 0,0 0 0,0 0-1,1 0 1,-1 0 0,1 0 0,-1-1 0,1 1 0,0 0-1,0-1 1,0 1 0,1 0 0,-1-1 0,1 0-1,-1 1 1,1-1 0,0 0 0,0 0 0,0 0 0,0 0-1,0 0 1,0 0 0,5 2 0,-3-2 11,0 0 0,0-1 0,1 0 0,-1 0 0,0 0 0,0 0 0,1-1 0,-1 0 0,0 0 0,1 0 0,-1 0 0,0-1 0,1 0 0,-1 1 0,0-1 0,7-3 0,2-2 53,0 0 0,0-1 1,-1-1-1,0 1 0,-1-2 1,0 0-1,19-18 0,-3-2 14,38-52 0,-56 70-24,-1-1 0,0 0 1,-1-1-1,0 1 0,-1-2 1,-1 1-1,0 0 0,-1-1 1,0 0-1,-1 0 0,-1 0 1,0-1-1,0-22 1,-4 36-47,1 1 0,-1 0 1,1-1-1,-1 1 1,0 0-1,1 0 1,-1 0-1,0 0 1,1 0-1,-1 0 1,1 1-1,-1-1 0,0 1 1,1-1-1,-1 1 1,-2 1-1,-13 14-53,0 0 0,-28 38 0,40-47 40,1 1 0,-1-1 0,1 1 0,1 0 0,-1 0 0,1 0 0,1 0 0,-1 1 0,-1 12 0,2 5-18,0 47-1,2-55-2,0-15 19,0 1 1,0 0 0,1-1 0,-1 1 0,1 0 0,0-1 0,0 1-1,1-1 1,-1 0 0,1 1 0,-1-1 0,1 0 0,0 0 0,0 0-1,1 0 1,-1 0 0,4 4 0,-1-3 2,0-1 1,0 1-1,1-1 1,-1 0-1,1 0 0,-1 0 1,1-1-1,0 0 1,12 3-1,-9-3 6,0 0 0,0-1 0,0-1 0,0 1-1,0-1 1,0-1 0,0 1 0,0-2 0,0 1 0,0-1 0,0-1 0,-1 0-1,1 0 1,16-8 0,16-20 20,0-2 0,-3-1 0,0-3 0,-3 0 0,-1-2 0,-1-2 0,-3-1 1,25-46-1,-38 56-12,-1 0 1,-2-1 0,-1-1 0,-2 0 0,-1 0 0,-2-1 0,-2 0-1,0-1 1,-3 0 0,-1 1 0,-1-1 0,-7-55 0,6 90-13,0-1 0,0 0 1,-1 0-1,1 0 0,0 0 1,-1 1-1,1-1 0,-1 0 1,0 0-1,1 1 0,-1-1 0,0 0 1,0 1-1,0-1 0,0 1 1,0-1-1,-1 1 0,1 0 1,0-1-1,-1 1 0,1 0 1,-1 0-1,1 0 0,-1 0 1,1 0-1,-1 0 0,0 0 1,0 1-1,1-1 0,-1 1 1,0-1-1,-3 0 0,3 2-6,-1-1 0,0 0 1,1 1-1,-1 0 0,0-1 0,1 1 0,-1 0 0,1 0 0,-1 0 0,1 1 0,0-1 1,0 1-1,-1-1 0,1 1 0,0 0 0,0 0 0,1 0 0,-1 0 0,0 0 0,0 0 1,-2 4-1,-11 25 0,0 0 0,2 1 1,1 0-1,2 1 0,1 0 1,-5 40-1,-14 211 42,26-254-45,-1 7 15,2 1 1,5 57-1,-3-86-15,0 0 0,1 0 0,0 0-1,0 0 1,1-1 0,0 1 0,1-1 0,0 1 0,0-1-1,0 0 1,1-1 0,1 1 0,-1-1 0,1 0 0,12 11 0,-13-15-160,0 0 0,0 0-1,0 0 1,0 0 0,1-1 0,-1 0 0,1 0 0,0-1 0,0 1 0,-1-1 0,1 0 0,0-1 0,0 0 0,0 0 0,0 0 0,0 0 0,0-1 0,-1 0 0,8-2 0,-7 1-465,1 0-1,-1 0 1,0 0 0,0-1 0,0 0 0,-1 0-1,1-1 1,-1 0 0,10-8 0,9-18-6775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3.445"/>
    </inkml:context>
    <inkml:brush xml:id="br0">
      <inkml:brushProperty name="width" value="0.05" units="cm"/>
      <inkml:brushProperty name="height" value="0.05" units="cm"/>
      <inkml:brushProperty name="color" value="#FFFFFF"/>
    </inkml:brush>
  </inkml:definitions>
  <inkml:trace contextRef="#ctx0" brushRef="#br0">41 57 7946,'0'0'10835,"-20"-5"-7325,20 4-3243,-1 1-253,0 0 0,1 0 0,-1 0 0,0 1 0,0-1 0,0 0 0,0 0 0,1 1 0,-1-1 0,0 1 0,1-1 0,-1 1 0,0-1 0,1 1 0,-1-1 0,0 1 0,1 0 0,-1-1 0,1 1 0,-1 0 0,1-1 0,-1 1 0,1 0 0,0 0 0,-1 0 0,1-1 0,0 1 0,0 0 0,-1 0 0,1 0 0,0 0 0,0 0 0,0-1 0,0 1 0,0 2 0,-2 37-191,2-37 201,0 0-27,0 1 0,0-1 0,0 1-1,0-1 1,1 1 0,-1-1 0,1 0 0,0 1 0,0-1 0,0 0-1,0 0 1,1 1 0,1 2 0,-1-4-6,0-1-1,0 1 1,0-1-1,0 1 1,1-1 0,-1 0-1,0 0 1,1 0-1,-1 0 1,0 0 0,1 0-1,-1-1 1,1 1-1,-1-1 1,1 0-1,-1 1 1,1-1 0,4-1-1,-4 1 7,-1 0 0,1 0-1,0 0 1,-1 0 0,1-1-1,-1 1 1,1-1 0,-1 0 0,1 1-1,-1-1 1,0 0 0,1 0-1,-1-1 1,0 1 0,0 0-1,1-1 1,-1 0 0,-1 1 0,5-5-1,-3 1 10,0-1-1,0 1 0,0-1 1,0 0-1,-1 0 1,2-9-1,4-10 9,-5 16 12,-1 1 1,0-1 0,0 1 0,-1-1-1,-1 0 1,0-16 0,0 24-17,0 0-7,0 1 1,0-1-1,0 1 0,0 0 1,0-1-1,0 1 1,0-1-1,0 1 0,0 0 1,-1-1-1,1 1 1,0 0-1,0-1 0,0 1 1,-1 0-1,1-1 1,0 1-1,0 0 0,-1 0 1,1-1-1,0 1 0,-1 0 1,1 0-1,0-1 1,-1 1-1,1 0 0,0 0 1,-1 0-1,1 0 1,-1 0-1,1-1 0,0 1 1,-1 0-1,1 0 1,-1 0-1,-21 3 3,-17 16-70,34-13 47,1 0 0,-1 1 0,1 0-1,1 0 1,-1 0 0,1 0 0,0 1 0,1 0 0,0-1 0,0 1 0,0 0 0,1 0 0,0 0-1,1 0 1,0 0 0,1 11 0,2-19 7,-1 0 0,0 0 0,1 0 0,-1-1-1,0 1 1,0-1 0,1 1 0,-1-1 0,0 0 0,0 0-1,0 0 1,3-1 0,-1-2 24,0 0-1,-1 0 1,1 0 0,-1-1-1,0 0 1,0 1-1,-1-1 1,1 0-1,-1 0 1,0 0 0,-1-1-1,1 1 1,-1 0-1,0-1 1,0 1 0,-1-1-1,1 1 1,-1-1-1,0 1 1,-2-7 0,2 11-13,0 1 0,0-1 0,0 1 0,0 0 0,0-1 0,-1 1 0,1-1 0,0 1 0,0 0 0,0-1 0,-1 1 1,1-1-1,0 1 0,-1 0 0,1 0 0,0-1 0,-1 1 0,1 0 0,0-1 0,-1 1 0,1 0 0,0 0 1,-1 0-1,1-1 0,-1 1 0,1 0 0,0 0 0,-1 0 0,1 0 0,-1 0 0,1 0 0,-1 0 0,1 0 0,-1 0 1,1 0-1,0 0 0,-1 0 0,1 0 0,-1 0 0,1 1 0,-1-1 0,1 0 0,0 0 0,-1 0 0,1 0 0,0 1 1,-1-1-1,1 0 0,-1 1 0,-20 13-365,17-6-28,0 1 0,1 0 0,0 0 0,0 1-1,1-1 1,0 0 0,1 1 0,0-1 0,1 1 0,0 0-1,1 11 1,-1-5-559,4 38-4143,12-10-2496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4.186"/>
    </inkml:context>
    <inkml:brush xml:id="br0">
      <inkml:brushProperty name="width" value="0.05" units="cm"/>
      <inkml:brushProperty name="height" value="0.05" units="cm"/>
      <inkml:brushProperty name="color" value="#FFFFFF"/>
    </inkml:brush>
  </inkml:definitions>
  <inkml:trace contextRef="#ctx0" brushRef="#br0">71 0 5113,'0'0'14031,"-7"2"-12971,4 0-1010,0-1 0,0 1 0,0 0 0,0 0 0,0 0-1,1 0 1,-1 1 0,1-1 0,-1 1 0,1 0 0,0-1 0,0 1-1,0 0 1,0 0 0,1 0 0,-1 1 0,1-1 0,0 0 0,0 1 0,0-1-1,-1 7 1,-3 15 103,2 0 0,-1 28 0,1-13 45,1 73 192,3-72-343,-1-40-48,0 0-1,0 0 1,0 0 0,0 0-1,0 0 1,1 0-1,-1 0 1,0 0-1,1 0 1,-1 0-1,0 0 1,1 0-1,-1 0 1,1-1-1,0 1 1,-1 0-1,1 0 1,0 0-1,-1-1 1,1 1-1,0 0 1,0-1-1,0 1 1,-1-1-1,1 1 1,0-1-1,0 1 1,0-1-1,0 0 1,0 1-1,0-1 1,0 0 0,0 0-1,0 0 1,0 0-1,0 0 1,0 0-1,0 0 1,0 0-1,0 0 1,0 0-1,0 0 1,0-1-1,0 1 1,2-1-1,1 0-3,0 0-1,1-1 0,-1 1 0,0-1 1,0 0-1,0 0 0,0-1 1,0 1-1,5-5 0,7-12 23,-1 0-1,0-1 0,19-36 1,16-23 4,-43 70-10,-6 8-5,0 0-1,1-1 1,-1 1-1,0 0 1,0-1 0,0 0-1,0 1 1,0-1-1,-1 1 1,1-1-1,0 0 1,-1 0-1,1 1 1,-1-5-1,2 4 13,-1 3-20,-1-1-1,1 1 1,0-1 0,-1 1 0,1-1 0,0 1 0,-1 0 0,1-1-1,-1 1 1,1-1 0,-1 1 0,1 0 0,-1 0 0,0-1-1,1 1 1,-1 0 0,0 0 0,0-1 0,1 1 0,-1 0 0,0 0-1,0 0 1,0-1 0,0 1 0,0 0 0,0 0 0,0 0-1,0 0 1,0-1 0,-1 1 0,1 0 0,0 1 0,-1 0-7,0 35-3,-1-14 22,2 1 0,0-1 1,5 26-1,-5-45-10,1 0 0,-1 0 0,1 0 1,0-1-1,0 1 0,1 0 0,-1 0 0,1-1 0,0 1 0,0-1 0,0 1 0,0-1 0,0 0 1,1 0-1,0 0 0,-1 0 0,1 0 0,0 0 0,0-1 0,1 0 0,-1 1 0,1-1 1,-1-1-1,6 3 0,-4-3 1,0 0 1,0 0 0,1-1-1,-1 1 1,1-1 0,-1 0-1,0-1 1,1 0 0,-1 1-1,0-2 1,0 1-1,1-1 1,-1 1 0,0-1-1,-1-1 1,1 1 0,0-1-1,-1 0 1,1 0-1,-1 0 1,0-1 0,0 1-1,0-1 1,0 0 0,-1 0-1,1 0 1,-1-1 0,4-6-1,0-1 11,0 1 0,-1-1 0,-1 0-1,0 0 1,0-1 0,-1 0 0,-1 0 0,0 0 0,0 0-1,0-22 1,-3-138-681,8 197-5985,-4-18 4701,14 23-8064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9.483"/>
    </inkml:context>
    <inkml:brush xml:id="br0">
      <inkml:brushProperty name="width" value="0.05" units="cm"/>
      <inkml:brushProperty name="height" value="0.05" units="cm"/>
      <inkml:brushProperty name="color" value="#FFFFFF"/>
    </inkml:brush>
  </inkml:definitions>
  <inkml:trace contextRef="#ctx0" brushRef="#br0">1 502 6585,'0'0'12598,"18"-15"-11357,2 0-927,4-3 157,-2 0-1,39-42 1,77-120 1439,-23 25-1014,-114 154-887,5-6 40,-1 1-1,10-8 1,-13 13-42,0-1 0,0 1 1,0 0-1,0 0 0,0 0 0,0 0 0,0 0 1,0 0-1,1 0 0,-1 1 0,0-1 1,1 1-1,3-1 0,-5 1-3,-1 0-1,1 0 0,0 0 1,-1 0-1,1 0 1,0 0-1,-1 0 1,1 1-1,-1-1 1,1 0-1,0 0 1,-1 1-1,1-1 1,0 0-1,-1 1 1,1-1-1,-1 0 0,1 1 1,-1-1-1,1 1 1,0 0-1,0 1 11,0 0-1,-1-1 1,1 1-1,-1 0 1,1 0-1,-1 0 1,1-1-1,-1 5 0,2 132 477,-3-100-407,-4 33 85,-21 105 0,-3 32-90,25-79-288,4-127 148,0 1 0,0-1 0,0 1 0,0-1 0,0 1 0,1-1 0,-1 1 0,1-1 0,1 5 0,-1-7 23,-1 1 0,0-1-1,1 0 1,-1 1-1,0-1 1,1 0 0,-1 1-1,0-1 1,1 0-1,-1 1 1,1-1 0,-1 0-1,0 0 1,1 0 0,-1 0-1,1 1 1,-1-1-1,1 0 1,0 0 0,15-3-1379,-11 0 431,0 1-1,0-1 1,0 0 0,0-1-1,7-6 1,33-34-10689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6.345"/>
    </inkml:context>
    <inkml:brush xml:id="br0">
      <inkml:brushProperty name="width" value="0.05" units="cm"/>
      <inkml:brushProperty name="height" value="0.05" units="cm"/>
      <inkml:brushProperty name="color" value="#FFFFFF"/>
    </inkml:brush>
  </inkml:definitions>
  <inkml:trace contextRef="#ctx0" brushRef="#br0">502 1 7762,'0'0'10983,"-13"15"-9730,0-1-955,-4 5 212,-1 0 0,-29 23 0,-47 55 1241,-53 62-1131,28-27-549,113-126-58,4-4-8,-1 0-1,1 0 0,-1 1 1,1-1-1,0 1 1,0 0-1,0-1 1,0 1-1,0 0 1,1 0-1,-3 6 1,4-8 37,10-25 166,-7 20-202,0 0 0,0 0 0,0 1-1,1 0 1,-1-1 0,1 1 0,0 0-1,0 1 1,0-1 0,0 1 0,0-1-1,1 1 1,-1 0 0,1 1 0,6-2 0,-7 2-9,0 0 1,0 0 0,0 0-1,0 1 1,0-1 0,0 1 0,0 0-1,0 0 1,1 1 0,-1-1-1,0 1 1,0 0 0,-1 0 0,1 0-1,0 1 1,0-1 0,0 1-1,-1 0 1,6 4 0,19 20 1,-1 1 1,27 37-1,26 26 50,-13-10 97,-48-54-1618,37 37 0,-29-42-3591,-6-12-4305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145"/>
    </inkml:context>
    <inkml:brush xml:id="br0">
      <inkml:brushProperty name="width" value="0.05" units="cm"/>
      <inkml:brushProperty name="height" value="0.05" units="cm"/>
      <inkml:brushProperty name="color" value="#FFFFFF"/>
    </inkml:brush>
  </inkml:definitions>
  <inkml:trace contextRef="#ctx0" brushRef="#br0">0 520 3809,'0'0'13131,"2"5"-12227,-2-4-869,0 0 0,0 0 0,1 0 1,-1-1-1,0 1 0,1 0 0,-1 0 0,0 0 0,1-1 1,-1 1-1,1 0 0,-1-1 0,1 1 0,0 0 0,-1-1 1,1 1-1,0 0 0,-1-1 0,1 1 0,0-1 1,0 0-1,-1 1 0,1-1 0,0 0 0,0 1 0,0-1 1,0 0-1,-1 0 0,1 1 0,0-1 0,1 0 1,1-1 24,-1 0 0,1 1 0,-1-1 0,0 0 0,1 0 0,-1 0 0,0-1 0,0 1 1,0 0-1,0-1 0,3-2 0,9-10 199,0-1 0,16-21 0,-28 33-229,123-174 1034,-109 150-839,-2-1 0,-1 0 0,0 0 0,15-60 1,-25 75-168,16-55 310,-19 68-366,0 0-1,0 0 1,0 0 0,0 0 0,0 0-1,0 1 1,0-1 0,0 0 0,1 0-1,-1 0 1,0 0 0,0 0 0,0 0-1,0 0 1,0 0 0,0 0 0,1 0-1,-1 0 1,0 0 0,0 0 0,0 0-1,0 0 1,0 0 0,1 0 0,-1 0-1,0 0 1,0 0 0,0 0 0,0 0-1,0 0 1,0 0 0,1 0 0,-1 0-1,0 0 1,0 0 0,0 0 0,0 0-1,0 0 1,0 0 0,1 0 0,-1 0-1,0 0 1,0-1 0,0 1 0,0 0-1,0 0 1,0 0 0,0 0 0,0 0-1,0 0 1,1-1 0,-1 1 0,0 0-1,0 0 1,0 0 0,0 0 0,2 38-18,-2-5 35,-1 15 11,3-1 0,7 47 1,2-8 41,8 38-15,-12-90 98,-1 0 0,1 66 0,-7-99-40,-30 10 691,3-10-704,-9-1 152,36 0-233,-1 0 0,0 0 0,1 0 0,-1 0 0,0 0 0,1 0 0,-1 0 0,0 0 0,1 1 0,-1-1 0,0 0 0,1 0 0,-1 1 0,0-1 0,1 0 0,-1 1 0,1-1 0,-1 0 0,1 1 0,-1-1 0,1 1 0,-1-1 0,1 1 0,-1-1 0,1 1 0,0 0 0,-1-1 0,1 1 0,0-1 0,-1 1 0,1 0 0,1 1-26,1-1 1,-1 0 0,1 0-1,0 1 1,0-1 0,-1-1-1,1 1 1,0 0-1,0 0 1,0-1 0,0 1-1,3 0 1,1 1 0,157 42-290,-126-35 177,33-2-2068,-21-9-3455,-19-3-1648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490"/>
    </inkml:context>
    <inkml:brush xml:id="br0">
      <inkml:brushProperty name="width" value="0.05" units="cm"/>
      <inkml:brushProperty name="height" value="0.05" units="cm"/>
      <inkml:brushProperty name="color" value="#FFFFFF"/>
    </inkml:brush>
  </inkml:definitions>
  <inkml:trace contextRef="#ctx0" brushRef="#br0">21 7 9354,'0'0'15331,"-20"-6"-15347,20 12-1608,10 18-809,0 6-2704,0-6-3256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859"/>
    </inkml:context>
    <inkml:brush xml:id="br0">
      <inkml:brushProperty name="width" value="0.05" units="cm"/>
      <inkml:brushProperty name="height" value="0.05" units="cm"/>
      <inkml:brushProperty name="color" value="#FFFFFF"/>
    </inkml:brush>
  </inkml:definitions>
  <inkml:trace contextRef="#ctx0" brushRef="#br0">21 1 14187,'0'0'13507,"-20"12"-13507,30-12-3281,0 0 273,0-6-3850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290"/>
    </inkml:context>
    <inkml:brush xml:id="br0">
      <inkml:brushProperty name="width" value="0.05" units="cm"/>
      <inkml:brushProperty name="height" value="0.05" units="cm"/>
      <inkml:brushProperty name="color" value="#FFFFFF"/>
    </inkml:brush>
  </inkml:definitions>
  <inkml:trace contextRef="#ctx0" brushRef="#br0">0 663 8914,'0'0'5757,"21"-7"-5198,-10 3-485,-2 1-19,1 0 0,-1 0 1,0-1-1,0 0 0,0-1 0,-1 0 1,1 0-1,-1-1 0,0 0 0,-1 0 1,1-1-1,-1 0 0,-1-1 1,7-7-1,20-38 322,-3-2 1,38-91-1,29-124 617,-95 262-946,9-15 154,-11 23-200,0-1 0,0 0-1,0 1 1,1-1 0,-1 1-1,0-1 1,0 1-1,1-1 1,-1 1 0,0 0-1,1-1 1,-1 1 0,1-1-1,-1 1 1,1 0 0,-1-1-1,1 1 1,-1 0 0,1 0-1,-1-1 1,1 1 0,-1 0-1,1 0 1,-1 0-1,1-1 1,-1 1 0,1 0-1,-1 0 1,1 0 0,0 0-1,-1 0 1,1 0 0,0 1-1,4 4-78,1 10 88,0 0 0,-1 0-1,0 0 1,-1 0 0,-1 1 0,2 24 0,1-6 9,5 54 51,-5 1 0,-3 90 1,-3-146-39,-1-28-27,1 0 1,-1 0-1,0 0 1,0-1-1,-1 1 1,1 0 0,-1-1-1,0 1 1,0-1-1,-4 5 1,6-8 1,-1 1 1,0-1-1,0 0 1,0 1 0,0-1-1,0 0 1,0 0-1,0 0 1,0 0-1,-1 0 1,1 0 0,0 0-1,-1 0 1,1 0-1,0-1 1,-1 1 0,1-1-1,-1 1 1,1-1-1,-1 1 1,1-1-1,-1 0 1,1 0 0,-1 0-1,0 0 1,1 0-1,-1 0 1,1 0-1,-1 0 1,1-1 0,-1 1-1,1 0 1,-1-1-1,1 0 1,-1 1 0,-1-2-1,1 0-4,0 0 1,1 1-1,-1-1 0,1 0 0,-1 0 0,1 0 1,0 0-1,0 0 0,0-1 0,0 1 1,0 0-1,1 0 0,-1-1 0,0 1 1,1 0-1,0-1 0,0-1 0,-3-7 0,-6-23-4,4 17 9,0-1 0,1 1 0,-3-36 0,7 52-248,5 2-136,0 0 0,-1 0 0,1-1 0,-1 1 0,1-1-1,0 0 1,-1-1 0,8 0 0,10-1-2007,8 2-2707</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801"/>
    </inkml:context>
    <inkml:brush xml:id="br0">
      <inkml:brushProperty name="width" value="0.05" units="cm"/>
      <inkml:brushProperty name="height" value="0.05" units="cm"/>
      <inkml:brushProperty name="color" value="#FFFFFF"/>
    </inkml:brush>
  </inkml:definitions>
  <inkml:trace contextRef="#ctx0" brushRef="#br0">61 0 5193,'0'0'11619,"0"14"-11285,-5 38 381,-2 1-1,-19 69 0,18-81-360,2 0-1,2 1 1,0 47-1,4-87-352,0 1-1,0-1 1,0 1-1,0-1 1,1 1-1,-1 0 1,1-1-1,-1 1 1,1-1-1,0 0 1,0 1-1,0-1 1,0 0-1,0 1 1,1-1-1,-1 0 1,3 2-1,-3-3-3,0 0 0,1 0-1,-1 0 1,1 0-1,-1-1 1,1 1 0,-1-1-1,1 1 1,-1-1 0,1 1-1,0-1 1,-1 0-1,1 0 1,-1 0 0,1 0-1,0 0 1,-1 0 0,1 0-1,0 0 1,1-1-1,3-1 0,-1 0 0,1 0 0,-1-1 0,0 0 0,1 0-1,-1 0 1,0 0 0,-1-1 0,1 0 0,-1 0-1,0 0 1,8-9 0,13-29-52,-1-1 1,-3-1-1,-1-1 1,25-85-1,8-18 110,-51 144-9,-4 26 185,-6 24-157,-3 6-36,3 0 0,-3 76 0,10-111-93,4 31-6,-3-46-32,1-1 0,-1 1-1,1 0 1,-1-1 0,1 1-1,0-1 1,0 1 0,0-1-1,0 0 1,0 1 0,0-1-1,0 0 1,0 0 0,0 1-1,1-1 1,-1 0 0,0 0-1,1 0 1,-1-1 0,1 1 0,-1 0-1,1-1 1,-1 1 0,1-1-1,2 1 1,65 1-6761,-31-2 2556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175"/>
    </inkml:context>
    <inkml:brush xml:id="br0">
      <inkml:brushProperty name="width" value="0.05" units="cm"/>
      <inkml:brushProperty name="height" value="0.05" units="cm"/>
      <inkml:brushProperty name="color" value="#FFFFFF"/>
    </inkml:brush>
  </inkml:definitions>
  <inkml:trace contextRef="#ctx0" brushRef="#br0">255 4 5697,'0'0'12960,"-13"-1"-12124,-42-2-87,52 3-653,0 0 0,1 0 0,-1 1 0,0-1 1,1 1-1,-1-1 0,0 1 0,1 0 0,-1 0 0,1 0 1,-1 0-1,1 0 0,0 1 0,-1-1 0,1 1 1,0-1-1,0 1 0,0 0 0,-3 4 0,-7 4 405,2 0-387,0-1 0,0 2 0,1-1 1,0 1-1,1 0 0,0 1 0,0 0 0,2 0 0,0 1 0,0 0 0,1 0 0,0 0 1,-3 21-1,2-6-125,2 0 0,2 0 0,0 0 0,2 0 0,5 51 0,-4-74-78,-1-1 0,1 0 0,0 1 0,0-1 0,0 0 0,1 0 0,0 0 0,-1 0 0,1 0 0,1 0 0,-1 0 0,0-1 0,1 1 0,0-1 0,0 0 0,0 0 0,0 0 0,0 0 0,1 0 0,-1-1 0,1 1 0,0-1 0,0 0 0,0 0 0,0-1 0,0 1 0,0-1 0,0 0 0,0 0 0,1 0 0,6 0-1,0 0-457,-1-1 0,1-1-1,0 1 1,-1-2 0,1 1-1,-1-2 1,1 1 0,-1-1-1,0-1 1,0 0-1,-1 0 1,10-6 0,31-20-4605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516"/>
    </inkml:context>
    <inkml:brush xml:id="br0">
      <inkml:brushProperty name="width" value="0.05" units="cm"/>
      <inkml:brushProperty name="height" value="0.05" units="cm"/>
      <inkml:brushProperty name="color" value="#FFFFFF"/>
    </inkml:brush>
  </inkml:definitions>
  <inkml:trace contextRef="#ctx0" brushRef="#br0">225 14 2681,'0'0'16487,"-8"-2"-15239,2 0-1092,-45-7 1587,47 9-1654,1-1-1,0 1 0,0 1 1,-1-1-1,1 0 0,0 1 1,0-1-1,0 1 1,-1 0-1,1 0 0,0 0 1,0 1-1,0-1 0,1 1 1,-6 3-1,-3 6-66,1 2 1,0-1-1,0 1 0,2 1 0,0 0 1,0 0-1,1 0 0,1 1 1,0 0-1,1 0 0,1 1 0,0-1 1,1 1-1,1 0 0,1 0 0,0 0 1,1 0-1,0 0 0,5 29 1,-4-43-46,0 0 1,-1 0 0,1-1 0,0 1 0,0 0 0,0-1 0,0 1 0,0-1 0,1 1 0,-1-1 0,0 1 0,1-1 0,-1 0 0,1 0 0,-1 0 0,1 0 0,-1 0 0,1 0 0,0 0 0,0-1 0,-1 1 0,1 0 0,0-1 0,0 1 0,0-1 0,0 0 0,3 0-1,66-1-1914,-59 0 1511,13-3-1151,0-1 0,0-1 0,0-1 0,39-17 1,16-7-3500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2.870"/>
    </inkml:context>
    <inkml:brush xml:id="br0">
      <inkml:brushProperty name="width" value="0.05" units="cm"/>
      <inkml:brushProperty name="height" value="0.05" units="cm"/>
      <inkml:brushProperty name="color" value="#FFFFFF"/>
    </inkml:brush>
  </inkml:definitions>
  <inkml:trace contextRef="#ctx0" brushRef="#br0">11 461 4545,'0'0'10845,"2"9"-10074,7 17-166,-8-26-584,-1 0 0,1 0 0,-1 1 0,0-1 0,1 0 1,-1 0-1,1 1 0,-1-1 0,1 0 0,-1 0 0,1 0 0,-1 0 0,1 0 0,-1 0 1,1 0-1,-1 0 0,1 0 0,-1 0 0,1 0 0,-1 0 0,0 0 0,1 0 0,-1 0 1,1-1-1,-1 1 0,1 0 0,-1 0 0,1 0 0,-1-1 0,0 1 0,1-1 0,7-5 193,-1-1 0,-1-1 0,1 1 0,9-17 0,-10 16-106,4-4 69,0-1 0,-1 0 1,-1-1-1,0 0 0,-1 0 0,0-1 0,-1 0 1,-1 0-1,0 0 0,3-18 0,3-96 1142,-10 128-1313,-1 0-1,0 0 0,0 1 1,0-1-1,0 0 0,0 0 0,0 1 1,0-1-1,0 0 0,0 0 1,0 1-1,-1-1 0,1 0 1,0 0-1,0 1 0,-1-1 0,1 0 1,0 1-1,-1-1 0,1 1 1,-1-1-1,1 0 0,-1 1 1,1-1-1,-1 1 0,1-1 0,-1 1 1,0-1-1,1 1 0,-1 0 1,0-1-1,1 1 0,-1 0 0,0-1 1,1 1-1,-1 0 0,0 0 1,0 0-1,1 0 0,-1 0 1,0 0-1,0 0 0,1 0 0,-1 0 1,0 0-1,0 0 0,1 0 1,-1 0-1,0 0 0,1 1 1,-1-1-1,0 0 0,0 1 0,-3 1-16,0 0 0,0 0 0,1 0 0,-1 0-1,1 1 1,-1-1 0,1 1 0,-4 5 0,-7 8-7,2 1 0,1 0 0,0 1 1,1 1-1,0-1 0,2 2 0,-10 33 0,10-22-32,2 1 0,1-1 1,2 1-1,0 43 0,3-72 33,0-1 1,0 1 0,0-1-1,0 0 1,0 1 0,0-1-1,1 1 1,-1-1 0,1 0 0,0 0-1,0 1 1,0-1 0,0 0-1,0 0 1,0 0 0,1 0-1,-1 0 1,1 0 0,-1 0 0,1 0-1,0-1 1,-1 1 0,1-1-1,0 1 1,0-1 0,0 0-1,0 0 1,1 0 0,-1 0-1,0 0 1,0 0 0,1 0 0,-1-1-1,0 1 1,1-1 0,4 0-1,-2 0 14,0 0 0,0 0-1,1-1 1,-1 0-1,0 0 1,0 0 0,0 0-1,0-1 1,0 0-1,0 0 1,0-1 0,-1 1-1,1-1 1,-1 0 0,6-4-1,75-86 111,-67 71-89,0 0-1,2 1 1,1 2-1,1 0 1,34-24-1,-49 39-20,0 0 0,0 0 0,0 1 0,1-1 0,10-1 0,-17 4-1,1 1 0,0-1 0,0 1 0,-1 0 0,1 0 0,0 0-1,0 0 1,0 0 0,-1 1 0,1-1 0,0 0 0,0 1 0,-1-1 0,1 1 0,0 0 0,-1-1 0,1 1 0,-1 0 0,1 0 0,-1 0 0,1 0 0,-1 0 0,0 1-1,1-1 1,-1 0 0,0 1 0,0-1 0,1 3 0,8 11 37,-2 1 1,0 0-1,-1 0 0,-1 1 0,0 0 1,-2 0-1,1 0 0,-2 1 0,-1 0 0,0-1 1,-1 26-1,-1-41-21,0 0 0,-1 0 0,1 0 0,-1 1 0,1-1 0,-1 0 0,0 0 0,0 0 0,0 0 1,0 0-1,0 0 0,-1 0 0,1-1 0,0 1 0,-1 0 0,1-1 0,-4 4 0,4-5-12,0 1 0,1-1-1,-1 1 1,1-1 0,-1 1 0,0-1-1,0 0 1,1 1 0,-1-1 0,0 0-1,0 1 1,1-1 0,-1 0 0,0 0-1,0 0 1,0 0 0,1 0 0,-1 0-1,0 0 1,0 0 0,0 0 0,1 0-1,-1 0 1,0-1 0,0 1 0,1 0-1,-1 0 1,0-1 0,0 1 0,1 0-1,-1-1 1,0 1 0,1-1 0,-1 1-1,1-1 1,-1 1 0,0-1 0,1 0-1,-1 1 1,1-1 0,0 0 0,-1 1-1,1-1 1,-1 0 0,1 0 0,0 0-1,-3-5-21,2 1 0,-1 0-1,1-1 1,0 1 0,0-1-1,0 0 1,1 1 0,0-1-1,0 0 1,0 1-1,1-1 1,0 1 0,0-1-1,0 1 1,4-10 0,4-4-5,0 1 1,0 1 0,15-21-1,9-14-90,49-76 91,-55 90 47,-2 0-1,38-80 1,-61 237 490,-3-91-505,1 0-1,1 0 1,2 0 0,0 0 0,2 0-1,14 43 1,10-1-8,-11-31 7,14 50-1,-32-89 2,0 1 1,0 0 0,0 0 0,1-1 0,-1 1 0,0 0-1,0 0 1,0 0 0,0-1 0,0 1 0,0 0 0,0 0-1,-1 0 1,1-1 0,0 1 0,0 0 0,-1 0 0,1-1-1,0 1 1,-1 0 0,1-1 0,0 1 0,-1 0 0,1-1-1,-1 1 1,0-1 0,1 1 0,-1 0 0,1-1-1,-1 1 1,0-1 0,1 0 0,-2 1 0,-1 0-3,0 0 1,0 0-1,0 0 1,0-1-1,0 1 1,0-1-1,0 0 0,-1 0 1,-3 0-1,0-1-6,-1 1 0,1-1-1,0-1 1,0 0-1,0 0 1,0 0-1,1-1 1,-12-5-1,15 5 0,1 0-1,0 0 1,-1-1-1,1 1 0,0 0 1,1-1-1,-1 1 1,1-1-1,-1 0 0,1 1 1,0-1-1,0 0 1,1 0-1,-1 0 0,1 0 1,0 0-1,0 1 1,1-7-1,-1 0-13,1 0 1,1 0-1,-1 0 1,1 0-1,1 0 1,4-11-1,5 0 8,0 0 0,1 1-1,1 1 1,1 0 0,1 1-1,1 0 1,0 1 0,1 1-1,1 1 1,27-17 0,-38 27-1,0 1-1,0 0 1,0 0 0,0 1 0,1 0 0,0 1 0,-1 0 0,1 0 0,0 1 0,0 0 0,0 1 0,10 0 0,-15 0 8,0 1 1,0-1-1,0 1 1,0 0-1,0 1 1,0-1-1,0 1 1,0-1-1,0 1 1,0 0-1,-1 1 1,1-1-1,-1 1 1,0-1 0,0 1-1,1 0 1,-2 0-1,1 0 1,0 1-1,-1-1 1,0 1-1,1-1 1,-1 1-1,-1 0 1,1 0-1,2 8 1,0 6 14,-1 1 0,-1 0 1,0 0-1,-3 38 0,1-23 1,0-31-20,0-1 0,0-1 0,1 0 1,-1 0-1,0 0 1,0 1-1,0-1 1,-1 0-1,1 0 1,0 0-1,0 1 1,-1-1-1,1 0 1,0 0-1,-1 0 1,1 0-1,-1 0 1,1 0-1,-1 0 1,0 0-1,0 0 1,1 0-1,-2 1 1,0-1-566,2-80-8031,0 32 1771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220"/>
    </inkml:context>
    <inkml:brush xml:id="br0">
      <inkml:brushProperty name="width" value="0.05" units="cm"/>
      <inkml:brushProperty name="height" value="0.05" units="cm"/>
      <inkml:brushProperty name="color" value="#FFFFFF"/>
    </inkml:brush>
  </inkml:definitions>
  <inkml:trace contextRef="#ctx0" brushRef="#br0">1 1 9354,'0'0'8674,"10"30"-10579,0-18-2552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7.694"/>
    </inkml:context>
    <inkml:brush xml:id="br0">
      <inkml:brushProperty name="width" value="0.05" units="cm"/>
      <inkml:brushProperty name="height" value="0.05" units="cm"/>
      <inkml:brushProperty name="color" value="#FFFFFF"/>
    </inkml:brush>
  </inkml:definitions>
  <inkml:trace contextRef="#ctx0" brushRef="#br0">0 166 8602,'0'0'12844,"4"-11"-11821,-2 7-925,0-5 54,2 1-1,-1-1 0,1 1 1,0 0-1,1 0 0,0 0 1,0 1-1,9-10 0,-4 7 121,0 1 0,21-15 0,-26 21-231,0 0-1,0 0 1,0 0-1,0 1 1,0 0-1,1 0 1,-1 0 0,1 1-1,10-2 1,-9 3-29,-4-1-9,1 1 1,-1 0-1,1 0 1,0 0-1,3 1 1,-6-1-1,0 0 1,0 1-1,0-1 0,0 0 1,-1 1-1,1-1 0,0 1 1,0-1-1,0 1 1,0-1-1,0 1 0,-1 0 1,1-1-1,0 1 0,0 0 1,-1 0-1,1 0 1,-1-1-1,1 1 0,-1 0 1,1 0-1,0 2 0,2 8 31,-1 0 0,-1 1 0,1-1 0,-2 1 0,0 20 0,-1-8 0,1-11-26,-1 1 1,-1-1-1,0 1 0,0-1 1,-2 0-1,1 0 1,-2 0-1,0 0 0,-8 15 1,-67 106 172,79-134-177,1 1-1,-1 0 1,1-1-1,0 1 0,-1 0 1,1-1-1,0 1 1,0 0-1,-1 0 1,1-1-1,0 1 1,0 0-1,0-1 1,0 1-1,0 0 0,0 0 1,0-1-1,0 1 1,0 0-1,0 0 1,1-1-1,-1 1 1,0 0-1,0 0 0,1 0 1,1 1-13,-1 1 0,1-1 0,0 0 0,0 0 0,3 2 0,5 6 29,-4-3-18,-1 0 0,0 1 0,0 0 0,-1 0 0,0 0 0,-1 0 0,1 1 0,-2 0 0,1-1 0,1 11 0,-1 8 12,-1-1 0,-1 31 0,-1-50-5,-1 0 0,0 1 0,0-1 0,-1 0 0,0 0 0,0 0 0,0-1 0,-1 1 0,0 0 0,-5 7 0,5-9 2,0 0-1,-1-1 1,1 0 0,-1 1-1,0-1 1,0-1 0,0 1-1,0 0 1,0-1 0,-1 0-1,0 0 1,0-1 0,0 1-1,-7 2 1,9-4-3,0-1-1,-1 1 1,1-1 0,-1 0 0,1 0-1,-4 0 1,-3-1-43,10 1-1,0 0 0,-1 0 1,1 0-1,0 0 0,-1 0 1,1 0-1,0 0 0,-1 0 1,1 0-1,0 0 0,0 0 0,-1-1 1,1 1-1,0 0 0,-1 0 1,1 0-1,0 0 0,0-1 1,0 1-1,-1 0 0,1 0 1,0-1-1,0 1 0,0 0 1,-1 0-1,1-1 0,0 1 1,0 0-1,0 0 0,0-1 1,0 1-1,0-1 0,0-12-2148,0 8 947,0-13-5091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559"/>
    </inkml:context>
    <inkml:brush xml:id="br0">
      <inkml:brushProperty name="width" value="0.05" units="cm"/>
      <inkml:brushProperty name="height" value="0.05" units="cm"/>
      <inkml:brushProperty name="color" value="#FFFFFF"/>
    </inkml:brush>
  </inkml:definitions>
  <inkml:trace contextRef="#ctx0" brushRef="#br0">11 2 3369,'0'0'9626,"-1"29"-8461,-3 11-861,1-4 58,1 1-1,4 60 1,0-80-176,0-1 1,1 1 0,0-1 0,2 0 0,0 0 0,1-1 0,0 1-1,1-1 1,14 22 0,-20-36-155,0 1 0,-1-1 0,1 0 0,0 0 1,0 1-1,0-1 0,0 0 0,0 0 0,0 0 0,0 0 0,0 0 0,0 0 0,0 0 0,1 0 0,-1 0 1,0-1-1,1 1 0,-1 0 0,1-1 0,-1 1 0,1-1 0,-1 0 0,1 1 0,-1-1 0,1 0 1,-1 0-1,1 0 0,-1 0 0,1 0 0,-1-1 0,1 1 0,-1 0 0,1-1 0,-1 1 0,1-1 0,-1 1 1,0-1-1,1 1 0,-1-1 0,0 0 0,1 0 0,-1 0 0,0 0 0,0 0 0,2-2 0,3-4 226,0-1-1,0 0 0,-1 0 0,0 0 0,8-17 0,115-318 852,-116 323-1683,-12 20 399,0-1-1,1 1 1,-1 0-1,1-1 1,-1 1-1,1 0 1,-1 0-1,1-1 1,-1 1-1,1 0 1,-1 0-1,1 0 0,-1 0 1,1-1-1,-1 1 1,1 0-1,-1 0 1,1 0-1,-1 0 1,1 0-1,0 0 1,-1 1-1,1-1 0,-1 0 1,1 0-1,-1 0 1,1 0-1,-1 1 1,1-1-1,-1 0 1,1 0-1,-1 1 1,1-1-1,-1 0 1,0 1-1,1 0 0,9 14-6954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939"/>
    </inkml:context>
    <inkml:brush xml:id="br0">
      <inkml:brushProperty name="width" value="0.05" units="cm"/>
      <inkml:brushProperty name="height" value="0.05" units="cm"/>
      <inkml:brushProperty name="color" value="#FFFFFF"/>
    </inkml:brush>
  </inkml:definitions>
  <inkml:trace contextRef="#ctx0" brushRef="#br0">161 129 5977,'0'0'13332,"1"-18"-12199,4-55-326,-4 71-775,-1 1 0,0-1 0,-1 1 0,1 0 1,0-1-1,0 1 0,-1-1 0,1 1 1,-1 0-1,1-1 0,-1 1 0,1-1 1,-1 1-1,0 0 0,0 0 0,0 0 0,1-1 1,-1 1-1,0 0 0,0 0 0,-1 0 1,1 0-1,0 1 0,0-1 0,0 0 1,-1 0-1,1 1 0,0-1 0,-1 1 0,1-1 1,-1 1-1,-1-1 0,0 0-18,0 1 1,-1 0-1,1 0 1,0 0-1,-1 0 0,1 0 1,0 0-1,-1 1 0,1 0 1,-4 1-1,3 0-13,1 0 0,-1 1 0,1 0 0,0 0 0,0-1 0,0 2 0,0-1 0,0 0-1,0 1 1,1-1 0,-4 8 0,-21 48 11,19-30-14,1 0 1,1 0 0,1 1-1,2 0 1,0 55 0,3-84 0,0 1 0,1-1 0,-1 0 1,0 1-1,0-1 0,1 1 0,-1-1 0,0 0 1,1 1-1,0-1 0,-1 0 0,1 1 0,0-1 1,-1 0-1,1 0 0,0 0 0,0 0 0,0 0 1,0 0-1,0 0 0,0 0 0,3 2 0,-1-2 0,0 1-1,1-1 0,-1 0 0,1 0 0,-1 0 0,1 0 0,0 0 1,-1-1-1,5 1 0,5-1-32,-1-1 1,1 0 0,-1-1-1,0 0 1,14-4-1,-6-3-640,0 0-1,0-1 1,-1-1-1,-1-1 1,0-1-1,18-16 1,-11 10-2138,26-23-6357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5.442"/>
    </inkml:context>
    <inkml:brush xml:id="br0">
      <inkml:brushProperty name="width" value="0.05" units="cm"/>
      <inkml:brushProperty name="height" value="0.05" units="cm"/>
      <inkml:brushProperty name="color" value="#FFFFFF"/>
    </inkml:brush>
  </inkml:definitions>
  <inkml:trace contextRef="#ctx0" brushRef="#br0">0 528 6857,'0'0'7993,"30"-12"-7252,99-46-165,-118 52-503,-1 0-1,0-1 1,0-1-1,0 1 0,-1-2 1,0 1-1,0-1 1,-1-1-1,8-11 0,4-5 125,-5 8 42,0-1 1,-1-1-1,-1 0 1,0 0-1,-2-1 1,-1-1-1,0 0 0,-2-1 1,0 1-1,-2-2 1,0 1-1,-2-1 1,3-39-1,-8 72-244,0 1-1,-1-1 1,-1 0-1,1 0 1,-1-1-1,-1 1 1,-7 14-1,-10 29 8,11-14 7,2 0 0,2 1 0,2-1 0,0 59 0,4-91-13,1-1 0,-1 1 0,1-1 0,0 1 0,1-1-1,-1 0 1,1 0 0,0 0 0,1 0 0,-1 0 0,1 0 0,0 0 0,0-1 0,0 1 0,1-1-1,0 0 1,-1 0 0,8 5 0,-9-7 4,1 0-1,0-1 1,-1 1-1,1-1 1,0 0-1,0 1 1,0-1-1,0-1 1,0 1-1,0 0 1,0-1-1,0 0 1,0 1-1,0-1 1,0 0-1,1-1 1,-1 1 0,0 0-1,0-1 1,0 0-1,0 0 1,0 0-1,0 0 1,-1 0-1,1 0 1,0-1-1,0 0 1,-1 1-1,1-1 1,-1 0-1,0 0 1,1 0-1,-1-1 1,3-4-1,18-18 12,-2-2 0,0-1 0,-2 0 0,-2-2 1,0 0-1,-2 0 0,-1-2 0,-2 0 0,-1 0 0,8-42 0,-10 42 91,-6 26-48,-5 20-96,-8 34 44,2-1-1,2 1 0,2 1 1,5 92-1,1-131-3,-1-1 1,1 0-1,1 1 0,0-1 1,0 0-1,1 0 0,7 13 1,-9-19 0,0 1 0,0-1 0,0 0 0,0 0 0,1 0 0,-1-1 0,1 1 0,0 0 0,-1-1 0,1 0 0,0 0 0,1 0 1,-1 0-1,0 0 0,1 0 0,-1-1 0,1 0 0,-1 0 0,1 0 0,-1 0 0,1 0 0,4 0 0,-2-2 4,0 1-1,0-1 1,0-1 0,0 1-1,0-1 1,0 0-1,-1 0 1,1 0-1,-1-1 1,1 0-1,-1 0 1,0 0 0,0-1-1,0 0 1,-1 0-1,1 0 1,-1-1-1,0 1 1,0-1-1,4-6 1,7-14 17,0 0 1,-2 0-1,13-33 0,-8 16-16,-13 31-5,9-19 30,-1 0 1,14-48-1,-26 66-27,0 8-1,0 0 1,0 1 0,0-1-1,0 1 1,0-1 0,1 1-1,-1 0 1,1-1 0,4-5-1,-7 16-26,1-1 0,-1 0-1,1 1 1,0-1 0,2 11-1,0 4-10,-2 242 99,0-262-64,1 0 1,-1-1-1,1 1 0,-1 0 0,1-1 1,0 1-1,-1-1 0,1 1 0,0-1 1,-1 1-1,1-1 0,0 0 0,0 1 1,-1-1-1,1 0 0,0 0 0,0 1 0,0-1 1,-1 0-1,1 0 0,0 0 0,0 0 1,0 0-1,0 0 0,0 0 0,-1 0 1,2-1-1,27-3-10,-17-2-8,-1-2 0,0 0 0,0 0 0,-1-1-1,14-14 1,9-8-31,-15 15 42,-9 7 7,0 1 0,1 0 0,0 0 0,0 1 0,0 1 0,1-1 0,20-7 0,-29 13 6,0 1 1,-1 0-1,1-1 0,0 1 1,-1 0-1,1 0 1,0 0-1,-1 0 0,1 0 1,0 1-1,-1-1 1,1 0-1,-1 1 1,1-1-1,0 1 0,-1 0 1,1-1-1,-1 1 1,1 0-1,-1 0 1,0 0-1,1 0 0,-1 0 1,0 0-1,0 0 1,0 1-1,1 0 0,26 48 1108,-8-12-376,-17-33-699,1 0-1,0 0 0,0-1 0,0 1 1,1-1-1,0 0 0,-1-1 0,1 1 1,1-1-1,-1 0 0,0 0 0,10 3 1,-7-4-112,0 0 1,0-1 0,0 0-1,0 0 1,0-1 0,0 0-1,1-1 1,-1 0-1,0 0 1,9-3 0,6-3-1020,0 0 0,0-2 0,0-1 0,37-23 0,2-4-5957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6.719"/>
    </inkml:context>
    <inkml:brush xml:id="br0">
      <inkml:brushProperty name="width" value="0.05" units="cm"/>
      <inkml:brushProperty name="height" value="0.05" units="cm"/>
      <inkml:brushProperty name="color" value="#FFFFFF"/>
    </inkml:brush>
  </inkml:definitions>
  <inkml:trace contextRef="#ctx0" brushRef="#br0">235 457 5129,'0'0'12739,"-21"-3"-11619,-70-9-302,88 11-778,0 1 0,0-1 0,0 1 1,0 0-1,0 0 0,0 0 1,-1 1-1,1-1 0,0 1 1,0-1-1,0 1 0,0 0 1,0 1-1,0-1 0,1 0 1,-1 1-1,0-1 0,1 1 0,-1 0 1,1 0-1,-1 0 0,-2 4 1,1-1-37,1 1 0,-1 0 0,1 0 0,1 0 1,-1 0-1,1 1 0,-2 8 0,-2 4 84,1-2-80,0 0 0,1 1-1,1-1 1,0 1 0,2 0 0,0-1 0,1 1 0,0 0 0,5 25-1,-4-41-22,-1-1 0,1 1 0,-1-1 0,1 1 0,0-1 0,0 0 0,-1 1 0,1-1 0,0 0 0,0 0 0,0 0 0,0 1-1,0-1 1,1 0 0,-1 0 0,0-1 0,0 1 0,1 0 0,-1 0 0,1-1 0,-1 1 0,1-1 0,-1 1 0,0-1-1,1 1 1,0-1 0,-1 0 0,3 0 0,-1 0 4,-1 0 0,1 0-1,0 0 1,-1 0 0,1-1-1,0 1 1,-1-1 0,1 0-1,-1 0 1,1 0 0,-1 0 0,1 0-1,-1 0 1,0-1 0,0 1-1,4-4 1,7-10 14,1-1 0,-2 0 0,0-1 0,-1-1 0,12-24 0,39-99 40,-53 115-29,-1 0 1,-2 0-1,0 0 0,4-50 0,-7-106 54,-4 113-21,1 65-41,1 2 9,-1 0 0,1 0 0,-1 0 1,0-1-1,0 1 0,0 0 0,0 0 0,0 0 0,-1 0 0,1 0 0,-1 0 1,1 0-1,-1 0 0,0 0 0,1 0 0,-1 1 0,0-1 0,0 0 0,-1 0 1,1 1-1,0-1 0,0 0 0,-1 1 0,1 0 0,-1-1 0,-3-1 0,5 3-6,-1 0-1,0 0 1,1 1-1,-1-1 0,0 0 1,1 1-1,-1-1 0,1 0 1,-1 1-1,1-1 0,-1 1 1,1-1-1,-1 1 0,1 0 1,-1-1-1,1 1 0,0-1 1,-1 1-1,1 0 1,0-1-1,0 1 0,-1 0 1,1-1-1,0 1 0,0 0 1,0-1-1,0 1 0,0 1 1,-7 32-24,5-22 28,-9 71 21,4 1 1,4 139 0,4-123-35,-3-42 2,0-39 7,1-1 0,1 1-1,0 0 1,1-1 0,2 1-1,-1-1 1,9 27 0,-10-42-11,1 1 0,-1-1 0,1 1 0,0-1 0,0 0 0,0 0 1,0 0-1,1 0 0,-1 0 0,1 0 0,0 0 0,-1-1 0,1 1 0,1-1 1,-1 0-1,0 0 0,0 0 0,1-1 0,3 2 0,-2-2 3,0 0-1,0 0 1,0-1-1,-1 0 1,1 0-1,0 0 1,0 0-1,0-1 1,0 0-1,-1 0 1,1 0 0,0-1-1,4-2 1,10-5 31,-1-1 1,0 0-1,0-2 1,-1 0-1,26-25 1,-35 30-16,22-19 16,-1-2 0,35-44 0,-57 63 24,0 0 0,-1-1 0,0 0 0,-1 0 0,0-1 0,0 1 0,-1-1 0,-1 0 0,0 0 0,0-1 0,-1 1 0,0-1-1,-1-11 1,0 20-37,-1 1 1,0 0-1,0 0 0,-1-1 0,1 1 0,0 0 0,-1 0 0,1 0 0,-1-1 0,0 1 0,0 0 0,0 0 0,0 0 0,0 0 0,-2-2 0,1 3-15,1 0 0,0 0 0,-1 0 0,1 0 0,-1 1 0,1-1 0,-1 0 0,0 1 0,1 0 0,-1-1 0,1 1 0,-1 0 0,0 0 0,1 0 0,-1 0 0,0 0 0,1 0 0,-1 0 0,0 1 0,1-1 0,-1 1 0,1-1 0,-3 2 0,2 0-6,-1 1 1,1 0-1,-1-1 1,1 1-1,0 0 1,0 1-1,0-1 1,1 0-1,-1 0 1,1 1-1,0-1 1,0 1-1,0-1 1,0 1 0,1 0-1,-1 4 1,-2 5-6,-7 30 0,2 1 0,2 0 0,0 88 0,6-129 5,0 0 0,0-1-1,0 1 1,0-1 0,1 1 0,-1-1-1,1 1 1,0-1 0,-1 1 0,1-1-1,0 1 1,0-1 0,1 0 0,-1 1-1,0-1 1,1 0 0,0 0 0,-1 0-1,1 0 1,3 2 0,-1-2-7,0 0 0,0 0 0,0 0 1,0-1-1,0 1 0,0-1 0,0 0 0,1 0 0,-1-1 1,1 1-1,-1-1 0,6 0 0,-2-1 6,-1 0 1,1 0-1,-1-1 0,1 0 0,-1 0 1,1 0-1,-1-1 0,0 0 0,0-1 1,-1 0-1,1 0 0,-1 0 0,0-1 1,10-8-1,6-9 1,0-2-1,23-31 1,-40 49-1,35-50-27,47-89 0,-73 113 14,4-2 28,-17 32 7,1 37-357,0-26 344,0 0-1,1 0 1,1 0 0,-1-1 0,1 1-1,1-1 1,-1 1 0,2-2 0,-1 1 0,1 0-1,8 8 1,-10-9 89,0 0-1,-1 0 1,0 0-1,-1 0 1,1 1-1,-1-1 1,-1 1 0,0-1-1,0 1 1,0 0-1,-1 0 1,0 0-1,0-1 1,-3 14-1,1 16 32,3-34-140,-1-1 0,1 0 0,-1 0-1,1 1 1,0-1 0,-1 0-1,1 0 1,1 0 0,-1 0 0,0 0-1,0 0 1,1 0 0,-1-1-1,1 1 1,-1 0 0,1-1-1,0 1 1,-1-1 0,1 1 0,0-1-1,0 0 1,0 0 0,0 0-1,1 0 1,-1 0 0,0 0 0,0-1-1,0 1 1,1-1 0,2 1-1,9 1-450,0 0-1,0 0 0,21-2 1,-33 0 339,48 0-3490,-8 0-1354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7.460"/>
    </inkml:context>
    <inkml:brush xml:id="br0">
      <inkml:brushProperty name="width" value="0.05" units="cm"/>
      <inkml:brushProperty name="height" value="0.05" units="cm"/>
      <inkml:brushProperty name="color" value="#FFFFFF"/>
    </inkml:brush>
  </inkml:definitions>
  <inkml:trace contextRef="#ctx0" brushRef="#br0">1 90 4721,'0'0'14811,"80"-48"-14619,-40 36-112,0-6-80,0 12-608,0 0-1512,10 6-585,1 12-1784,-21 12-4761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175"/>
    </inkml:context>
    <inkml:brush xml:id="br0">
      <inkml:brushProperty name="width" value="0.05" units="cm"/>
      <inkml:brushProperty name="height" value="0.05" units="cm"/>
      <inkml:brushProperty name="color" value="#FFFFFF"/>
    </inkml:brush>
  </inkml:definitions>
  <inkml:trace contextRef="#ctx0" brushRef="#br0">0 479 8090,'0'0'7375,"7"-28"-6517,47-196 1520,-53 215-2226,1 0 0,0 0-1,0 0 1,1 0-1,1 1 1,-1-1-1,1 1 1,1 0 0,-1 0-1,1 0 1,1 0-1,0 1 1,0 0 0,9-8-1,-13 13-157,-1 1 0,1 0 0,0 0 0,0-1 0,0 1 0,0 1-1,0-1 1,0 0 0,0 0 0,0 1 0,0-1 0,0 1 0,0 0 0,0-1 0,0 1-1,1 0 1,-1 0 0,0 0 0,0 1 0,0-1 0,0 1 0,0-1 0,0 1 0,0-1 0,0 1-1,0 0 1,0 0 0,0 0 0,0 0 0,0 1 0,-1-1 0,1 0 0,0 1 0,-1-1-1,1 1 1,-1-1 0,0 1 0,1 0 0,-1 0 0,0-1 0,0 1 0,0 0 0,0 0 0,0 3-1,1 20 9,0 1 0,-4 27 0,1-30 9,0 0 0,2-1 1,0 1-1,6 27 0,-5-44-11,-1 0 0,1 0 0,0 0 0,1-1 1,-1 1-1,1-1 0,0 1 0,1-1 0,-1 0 0,1 0 0,0 0 0,0-1 0,1 0 1,-1 1-1,1-1 0,0-1 0,0 1 0,0-1 0,1 0 0,5 3 0,-7-5 2,1 1 0,-1 0 0,0-1 0,1 0-1,-1 0 1,1-1 0,-1 1 0,1-1-1,-1 0 1,1 0 0,0 0 0,-1-1 0,1 0-1,-1 0 1,0 0 0,1 0 0,-1 0-1,0-1 1,1 0 0,-1 0 0,0 0-1,0-1 1,-1 1 0,7-6 0,5-5 17,-1-2 1,0 0 0,-1 0-1,15-23 1,-5 7 0,-20 27-13,12-13 15,-1-2 1,0 1 0,-1-2-1,-2 0 1,0 0 0,-1-1-1,9-26 1,-13 26 46,-1-1 0,-2 1 0,3-38 0,-6 58-58,0 0 1,-1 1-1,1-1 0,0 0 0,-1 1 0,1-1 1,-1 1-1,1-1 0,0 0 0,-1 1 0,1-1 1,-1 1-1,0-1 0,1 1 0,-1 0 0,1-1 1,-1 1-1,0 0 0,1-1 0,-1 1 0,0 0 1,1 0-1,-1 0 0,0-1 0,1 1 1,-1 0-1,0 0 0,1 0 0,-1 0 0,0 0 1,0 0-1,1 0 0,-1 1 0,0-1 0,1 0 1,-1 0-1,0 0 0,1 1 0,-1-1 0,0 0 1,1 1-1,-1-1 0,1 1 0,-2-1 0,-1 1-1,0 1 0,0-1 0,1 0 0,-1 1 0,0-1 0,0 1 0,1 0 0,-1 0 0,-3 4 0,1 2-4,0 1-1,1 0 1,1 0-1,-1 0 1,1 1-1,1-1 1,0 1-1,-1 13 1,1 80-25,3-60 20,-1-35 1,1 0 0,0 0 0,1 0 0,0-1 0,0 1 0,1 0 0,-1-1-1,2 0 1,7 14 0,-9-18-24,0 1 1,0-1-1,0 1 0,1-1 1,0 0-1,-1 0 0,1 0 0,0-1 1,1 1-1,-1-1 0,0 1 1,1-1-1,-1 0 0,1 0 1,0-1-1,-1 1 0,1-1 0,0 0 1,0 0-1,0 0 0,5 1 1,9-4-1063,0-1 1,-1 0 0,1-1 0,-1 0 0,0-2 0,0 0-1,-1-1 1,0-1 0,24-15 0,4-2-3501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558"/>
    </inkml:context>
    <inkml:brush xml:id="br0">
      <inkml:brushProperty name="width" value="0.05" units="cm"/>
      <inkml:brushProperty name="height" value="0.05" units="cm"/>
      <inkml:brushProperty name="color" value="#FFFFFF"/>
    </inkml:brush>
  </inkml:definitions>
  <inkml:trace contextRef="#ctx0" brushRef="#br0">71 0 6673,'0'0'11520,"-10"19"-10406,3-5-921,0-4-81,2 1 0,-1 0 0,1 0 0,1 0 0,0 0 0,1 1 0,0 0 0,1 0 0,0-1 0,0 21 0,-8 552 1707,10-578-1867,0 1 0,0-1 0,0 0 0,1 0 0,0 0 0,1 0-1,-1 0 1,1 0 0,0 0 0,1-1 0,-1 1 0,7 9 0,-5-10-356,1 0 1,-1 0-1,1-1 1,0 1 0,0-1-1,0 0 1,9 5 0,16 5-4445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275"/>
    </inkml:context>
    <inkml:brush xml:id="br0">
      <inkml:brushProperty name="width" value="0.05" units="cm"/>
      <inkml:brushProperty name="height" value="0.05" units="cm"/>
      <inkml:brushProperty name="color" value="#FFFFFF"/>
    </inkml:brush>
  </inkml:definitions>
  <inkml:trace contextRef="#ctx0" brushRef="#br0">223 94 1672,'0'0'15234,"-5"-15"-14032,-18-45-226,22 59-940,0-1 1,0 1-1,0 0 0,0 0 1,0-1-1,0 1 1,0 0-1,0 0 0,0 0 1,-1 1-1,1-1 0,0 0 1,-1 0-1,1 1 0,0-1 1,-1 0-1,1 1 0,-1 0 1,1-1-1,-1 1 0,1 0 1,-1 0-1,1 0 0,-1 0 1,1 0-1,-1 0 0,0 0 1,1 0-1,-1 1 0,1-1 1,0 0-1,-1 1 1,1 0-1,-1-1 0,-1 2 1,-3 1 11,0 0 0,0 1 0,1 0 0,-1 0 1,-6 6-1,2-1-21,1 1 0,0 0 0,0 1 0,1 0 0,1 0 0,-1 1 0,2 0 0,0 0 1,0 1-1,1 0 0,1-1 0,0 2 0,1-1 0,0 0 0,-2 26 0,5-16 16,-1-16-78,0-1 0,1 0 0,0 1 0,1-1 0,0 0 1,0 1-1,2 7 0,-2-12 11,-1-1 0,1 1 1,0-1-1,0 1 1,0-1-1,1 0 0,-1 0 1,0 1-1,0-1 0,1 0 1,-1 0-1,0 0 1,1 0-1,0 0 0,-1-1 1,1 1-1,-1 0 0,1-1 1,0 1-1,-1-1 0,1 1 1,0-1-1,-1 0 1,1 0-1,0 0 0,0 0 1,-1 0-1,1 0 0,0 0 1,0-1-1,-1 1 1,3-1-1,2-1 21,-1-1 1,1 1-1,-1-1 0,0 0 0,0-1 1,0 1-1,0-1 0,-1 0 0,1 0 1,-1 0-1,0-1 0,0 0 0,6-9 1,6-9-26,22-43 1,-19 35 17,-15 26 12,0 0-1,-1 0 1,0-1-1,0 0 1,0 1-1,-1-1 1,1 0-1,-1 0 0,-1 0 1,2-8-1,-3 14-2,0-1-1,0 1 1,0-1-1,1 1 1,-1-1-1,0 1 1,0 0-1,0-1 1,0 1-1,1-1 1,-1 1-1,0 0 1,1-1-1,-1 1 1,0 0-1,0-1 1,1 1-1,-1 0 1,1 0-1,-1-1 1,0 1-1,1 0 1,-1 0-1,1 0 1,-1-1-1,0 1 1,1 0-1,-1 0 0,1 0 1,-1 0-1,1 0 1,-1 0-1,0 0 1,1 0-1,-1 0 1,1 0-1,-1 0 1,1 0-1,-1 0 1,1 0-1,-1 1 1,0-1-1,1 0 1,-1 0-1,1 0 1,-1 1-1,0-1 1,1 0-1,-1 0 1,0 1-1,1-1 1,-1 1-1,19 46 10,-17-38-8,1 0-1,0-1 0,1 0 0,0 0 0,0 0 1,8 10-1,-9-13-179,0-1 0,1 0 1,0-1-1,0 1 0,0 0 0,0-1 1,1 0-1,-1 0 0,1-1 0,0 1 1,0-1-1,6 2 0,0-1-1240,0-2 1,0 1-1,1-1 0,16-2 0,-20 1 558,22 0-4694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646"/>
    </inkml:context>
    <inkml:brush xml:id="br0">
      <inkml:brushProperty name="width" value="0.05" units="cm"/>
      <inkml:brushProperty name="height" value="0.05" units="cm"/>
      <inkml:brushProperty name="color" value="#FFFFFF"/>
    </inkml:brush>
  </inkml:definitions>
  <inkml:trace contextRef="#ctx0" brushRef="#br0">1 1 6129,'0'0'10895,"12"20"-9938,-3-4-810,9 16 164,1 0 0,1-1-1,32 35 1,-43-56-254,0-2 0,1 1 0,0-1 0,12 7 0,-18-13-407,-1 1 0,1-1 0,0 0 0,1-1 0,-1 1 0,0-1 0,0 1 0,1-1 0,-1-1 0,0 1 0,1-1 0,-1 1 0,1-1 0,8-2 0,6-3-4590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990"/>
    </inkml:context>
    <inkml:brush xml:id="br0">
      <inkml:brushProperty name="width" value="0.05" units="cm"/>
      <inkml:brushProperty name="height" value="0.05" units="cm"/>
      <inkml:brushProperty name="color" value="#FFFFFF"/>
    </inkml:brush>
  </inkml:definitions>
  <inkml:trace contextRef="#ctx0" brushRef="#br0">242 1 6305,'0'0'14563,"-141"150"-13906,121-96-273,0 0-184,0-5-56,0-1-144,0-12-168,20-6-905,0-18-1399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30.557"/>
    </inkml:context>
    <inkml:brush xml:id="br0">
      <inkml:brushProperty name="width" value="0.05" units="cm"/>
      <inkml:brushProperty name="height" value="0.05" units="cm"/>
      <inkml:brushProperty name="color" value="#FFFFFF"/>
    </inkml:brush>
  </inkml:definitions>
  <inkml:trace contextRef="#ctx0" brushRef="#br0">12 59 7138,'0'0'16996,"-3"-1"-16093,3 1-875,0 0 1,-1 0-1,1 0 0,-1 0 0,1 0 0,0 0 0,-1 0 0,1 0 0,0 0 0,-1 0 0,1 0 0,0-1 0,-1 1 0,1 0 1,0 0-1,-1 0 0,1-1 0,0 1 0,-1 0 0,1 0 0,0-1 0,0 1 0,0 0 0,-1-1 0,1 1 0,7-5 851,21-1 241,238-30 708,-141 31-3531,-42 4-3685,-55 1-1360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0.645"/>
    </inkml:context>
    <inkml:brush xml:id="br0">
      <inkml:brushProperty name="width" value="0.05" units="cm"/>
      <inkml:brushProperty name="height" value="0.05" units="cm"/>
      <inkml:brushProperty name="color" value="#FFFFFF"/>
    </inkml:brush>
  </inkml:definitions>
  <inkml:trace contextRef="#ctx0" brushRef="#br0">241 44 5193,'0'0'12208,"-12"-7"-11190,6 3-867,-39-21 435,43 24-529,-2-1-1,1 1 1,0 0 0,0 1-1,0-1 1,0 0-1,0 1 1,-1 0 0,1 0-1,0 0 1,0 0 0,-1 0-1,1 1 1,0-1 0,0 1-1,-6 2 1,1 1-23,1 0 1,0 1-1,0 0 1,0 0-1,1 1 1,0 0-1,0 0 1,0 0-1,1 1 1,0 0-1,0 0 1,1 0-1,0 0 1,-4 10-1,2-3-55,1 0 0,1 0-1,0 0 1,1 1 0,1 0-1,0-1 1,0 23 0,42-37-253,-35-2 257,0 0-1,-1 0 1,1 0 0,-1 0-1,0 0 1,0-1-1,1 0 1,-2 0 0,7-5-1,37-38-81,-34 32 72,-7 8 11,18-12-28,-24 18 29,1 0-1,-1 0 1,1 0-1,-1-1 1,1 1-1,-1 0 1,1 0-1,-1 0 1,1 0-1,-1 0 1,1 0-1,-1 0 1,1 0-1,-1 1 1,1-1-1,-1 0 1,1 0-1,-1 0 1,1 0-1,-1 1 1,0-1-1,1 0 1,-1 0-1,1 1 1,-1-1-1,0 0 1,1 1-1,-1-1 1,0 0-1,1 1 1,-1-1 0,1 1-1,11 19 6,-6-10-9,-2-5-40,0-1 0,1 0-1,-1-1 1,1 1 0,-1-1 0,1 0-1,0 0 1,0 0 0,1-1 0,-1 0-1,0 0 1,1 0 0,-1-1 0,10 2-1,-8-2-505,0-1 0,-1 1 0,1-1 0,0-1 0,-1 1 0,1-1 0,12-4 0,11-10-4204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170"/>
    </inkml:context>
    <inkml:brush xml:id="br0">
      <inkml:brushProperty name="width" value="0.05" units="cm"/>
      <inkml:brushProperty name="height" value="0.05" units="cm"/>
      <inkml:brushProperty name="color" value="#FFFFFF"/>
    </inkml:brush>
  </inkml:definitions>
  <inkml:trace contextRef="#ctx0" brushRef="#br0">7 1 7498,'0'0'7925,"-1"26"-7095,-1-3-633,-1 7 132,2 1 1,1 0-1,7 51 1,44 219 1601,-31-29-2519,-30-436 440,10 161 160,1 0 0,-1 0 0,1 0 0,0 0 1,0 0-1,0 0 0,1 1 0,-1-1 0,1 0 0,0 1 1,-1-1-1,1 1 0,0-1 0,0 1 0,1 0 0,-1 0 1,0 0-1,1 0 0,-1 0 0,1 1 0,0-1 0,-1 1 1,1-1-1,0 1 0,0 0 0,0 0 0,0 1 0,6-2 1,7-1 0,-1 0 1,1 0 0,32 1 0,-41 2-11,-1 0 0,1 0 0,-1 1 0,0 0 0,1 0 0,-1 0 0,0 1 0,0 0 0,8 4 0,-11-4 2,0 0 0,0 0-1,0 0 1,-1 0 0,1 0-1,-1 1 1,0-1 0,1 1-1,-1 0 1,0 0 0,-1 0-1,1 0 1,0 0 0,-1 0-1,0 0 1,0 0 0,0 1-1,0-1 1,1 5 0,1 20 56,-1 0 0,-2 1 0,-2 27 0,0 4-3710,2-51-1015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519"/>
    </inkml:context>
    <inkml:brush xml:id="br0">
      <inkml:brushProperty name="width" value="0.05" units="cm"/>
      <inkml:brushProperty name="height" value="0.05" units="cm"/>
      <inkml:brushProperty name="color" value="#FFFFFF"/>
    </inkml:brush>
  </inkml:definitions>
  <inkml:trace contextRef="#ctx0" brushRef="#br0">1 1 5801,'0'0'9090,"10"72"-12531,-10-36-2488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2.175"/>
    </inkml:context>
    <inkml:brush xml:id="br0">
      <inkml:brushProperty name="width" value="0.05" units="cm"/>
      <inkml:brushProperty name="height" value="0.05" units="cm"/>
      <inkml:brushProperty name="color" value="#FFFFFF"/>
    </inkml:brush>
  </inkml:definitions>
  <inkml:trace contextRef="#ctx0" brushRef="#br0">51 319 5097,'0'0'10725,"15"7"-10109,48 22 55,-61-29-612,1 1 1,-1-1-1,0 1 0,0-1 1,0 1-1,0-1 0,0 0 1,1 0-1,-1 0 0,0 0 1,0-1-1,0 1 0,1-1 1,-1 1-1,0-1 0,0 0 1,0 1-1,0-1 0,0 0 0,0 0 1,-1-1-1,1 1 0,0 0 1,0-1-1,-1 1 0,1-1 1,-1 1-1,1-1 0,-1 0 1,2-2-1,2-4 167,0 0-1,0-1 1,-1 0 0,6-16 0,-9 21-141,2-3 36,-1 0 0,0 0 0,0 0 0,-1 0-1,0 0 1,0 0 0,-1-1 0,1 1 0,-2 0 0,1-1 0,-1 1 0,-2-9 0,2 13-100,0 0-1,0 0 1,-1 0-1,1 0 1,-1 0-1,1 1 1,-1-1-1,0 0 1,0 1 0,0 0-1,-1-1 1,1 1-1,0 0 1,-1 0-1,0 0 1,1 0-1,-1 1 1,0-1-1,0 1 1,0 0-1,0 0 1,0 0-1,0 0 1,0 0-1,0 0 1,0 1 0,0 0-1,-1 0 1,-5 0-1,3 0-19,1 1 1,-1 0-1,0 0 0,1 0 1,-1 1-1,1 0 0,-1 0 1,1 0-1,0 1 0,0 0 0,0 0 1,0 0-1,1 0 0,-1 1 1,1 0-1,0 0 0,0 0 1,0 0-1,1 1 0,-1-1 0,1 1 1,0 0-1,0 0 0,-3 9 1,0 0-15,0 0 0,1 1-1,1 0 1,0 0 0,1 1 0,1-1 0,-1 31 0,3-46 13,0 1 0,1-1 0,-1 1 0,1-1 0,-1 1 0,1-1 0,-1 1 0,1-1-1,-1 1 1,1-1 0,0 0 0,-1 1 0,1-1 0,0 0 0,-1 1 0,1-1 0,0 0 0,-1 0 0,1 0 0,0 0 0,-1 0 0,1 0-1,0 0 1,-1 0 0,1 0 0,0 0 0,0 0 0,-1 0 0,1 0 0,0 0 0,-1-1 0,2 1 0,29-9 103,-16-2-55,0-1-1,0 0 1,-1-1-1,-1-1 1,16-18-1,-16 16 30,0 1-1,1 0 0,1 1 1,1 1-1,22-15 0,-35 26-66,0 0 0,0 0 0,0 1 0,0-1 0,1 1 0,-1-1 0,0 1 0,1 0 0,-1 0 0,1 1 0,-1-1 0,1 1 0,-1 0 0,1 0 0,-1 0-1,1 0 1,-1 1 0,1-1 0,-1 1 0,1 0 0,-1 0 0,6 2 0,-4 1 2,0-1 0,0 1 1,0 0-1,-1 0 0,0 1 0,0-1 0,0 1 0,0 0 0,-1 0 1,0 0-1,0 0 0,4 9 0,1 3 31,-4-11-20,-1 0-1,0 0 1,0 1-1,-1-1 1,1 1 0,1 10-1,-4-16-7,12-16 14,67-117 78,-10 16-150,-68 114 36,0 1-1,-1 0 1,1 0-1,0-1 0,0 1 1,0 0-1,0 0 0,0 0 1,0 0-1,0 0 1,0 0-1,0 0 0,0 1 1,1-1-1,-1 0 0,0 1 1,1-1-1,-1 1 0,0-1 1,3 0-1,-3 2 2,1-1 0,-1 0 1,0 1-1,0-1 0,0 0 0,0 1 0,0 0 0,0-1 0,0 1 0,0-1 0,0 1 1,0 0-1,-1 0 0,1 0 0,0-1 0,0 1 0,-1 0 0,1 0 0,0 0 1,0 1-1,4 9-10,-1-1 1,0 1 0,0 0-1,2 12 1,-4-13 37,0-4-15,0 0 1,0 0 0,1 0 0,0 0 0,0 0-1,0-1 1,1 1 0,-1-1 0,1 0 0,1 0-1,-1-1 1,1 1 0,0-1 0,0 0-1,7 5 1,-9-7-69,1 0-1,0 0 0,0-1 1,-1 0-1,1 1 1,0-1-1,0-1 0,0 1 1,0 0-1,0-1 0,0 0 1,1 0-1,-1 0 1,0-1-1,0 1 0,0-1 1,0 0-1,0 0 0,0 0 1,-1-1-1,1 1 1,0-1-1,-1 0 0,1 0 1,3-3-1,25-24-3600,-2-6-4108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3.889"/>
    </inkml:context>
    <inkml:brush xml:id="br0">
      <inkml:brushProperty name="width" value="0.05" units="cm"/>
      <inkml:brushProperty name="height" value="0.05" units="cm"/>
      <inkml:brushProperty name="color" value="#FFFFFF"/>
    </inkml:brush>
  </inkml:definitions>
  <inkml:trace contextRef="#ctx0" brushRef="#br0">43 163 5841,'0'0'8910,"0"-8"-8203,1-11-334,1 8 432,-1-1 0,-1 0-1,0 0 1,-1 0-1,-3-23 1,3 34-776,1 1 1,-1-1-1,1 0 1,-1 1-1,0-1 0,1 0 1,-1 1-1,0-1 0,1 1 1,-1-1-1,0 1 0,0-1 1,0 1-1,1-1 1,-1 1-1,0 0 0,0 0 1,0-1-1,0 1 0,0 0 1,0 0-1,0 0 1,1 0-1,-1 0 0,0 0 1,0 0-1,0 0 0,0 0 1,0 0-1,0 1 0,0-1 1,1 0-1,-1 1 1,0-1-1,0 1 0,0-1 1,1 1-1,-1-1 0,0 1 1,0-1-1,1 1 1,-1 0-1,1-1 0,-1 1 1,0 0-1,1-1 0,-1 2 1,-1 6-31,1 1 0,0-1 0,1 0 0,0 1 0,1 13 0,0 3 39,-1-24-38,0-1 0,1 1 0,-1-1 0,0 1 1,0-1-1,1 1 0,-1-1 0,0 0 0,0 1 0,1-1 1,-1 1-1,0-1 0,1 0 0,-1 0 0,1 1 0,-1-1 1,0 0-1,1 1 0,-1-1 0,1 0 0,-1 0 0,1 0 0,-1 0 1,1 0-1,-1 1 0,1-1 0,-1 0 0,1 0 0,-1 0 1,1 0-1,-1 0 0,1 0 0,-1 0 0,1-1 0,-1 1 1,0 0-1,1 0 0,-1 0 0,1 0 0,-1-1 0,1 1 1,0-1-1,21-12 41,-18 6-2,-1 0 1,1 0-1,-2-1 0,1 1 1,-1-1-1,0 0 1,1-12-1,-3 17 12,0 0 1,0 0-1,0 0 1,0 0-1,0 0 1,-1-1-1,1 1 0,-1 0 1,0 0-1,-1-3 1,1 5-21,1 0-1,-1 0 1,0 0 0,1 0 0,-1 0 0,0 0 0,0 0 0,0 0-1,0 0 1,0 1 0,0-1 0,0 0 0,0 1 0,0-1-1,0 1 1,0-1 0,0 1 0,-1-1 0,1 1 0,0 0 0,0-1-1,0 1 1,-1 0 0,1 0 0,-2 0 0,2 0-74,0 0 0,0 1 0,0-1 0,0 0 0,0 1 0,0-1 0,0 0 0,0 1 0,0-1 0,0 1 0,0 0 0,1-1 0,-1 1 0,0 0 0,0-1 0,0 1 0,1 0 0,-1 0-1,1 0 1,-1-1 0,0 1 0,1 0 0,-1 0 0,1 0 0,0 0 0,-1 2 0,-6 27-1710,7-27 1435,-2 29-4654,2-2-3245</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4.744"/>
    </inkml:context>
    <inkml:brush xml:id="br0">
      <inkml:brushProperty name="width" value="0.05" units="cm"/>
      <inkml:brushProperty name="height" value="0.05" units="cm"/>
      <inkml:brushProperty name="color" value="#FFFFFF"/>
    </inkml:brush>
  </inkml:definitions>
  <inkml:trace contextRef="#ctx0" brushRef="#br0">55 0 8386,'0'0'11457,"-8"16"-10848,1-3-451,2-5-57,0 1 0,1-1 0,0 1 1,0 0-1,1 1 0,1-1 0,-1 0 1,1 1-1,1 0 0,-1 16 0,0 49 514,0-38-300,1 1 1,8 55 0,-7-90-313,0 0 0,1-1-1,-1 1 1,1-1 0,0 1 0,0-1-1,0 1 1,0-1 0,0 1 0,1-1-1,-1 0 1,1 0 0,-1 0 0,1 0-1,0 0 1,0 0 0,0 0 0,0 0 0,0-1-1,0 1 1,1-1 0,3 3 0,-4-4-2,0 0 0,0 1 0,0-1 0,0 0 1,0 0-1,-1 0 0,1 0 0,0-1 0,0 1 0,0 0 1,0-1-1,-1 1 0,1-1 0,0 0 0,0 1 0,-1-1 1,1 0-1,-1 0 0,1 0 0,-1 0 0,1-1 1,-1 1-1,0 0 0,1-1 0,-1 1 0,0-1 0,0 1 1,0-1-1,0 1 0,0-1 0,1-2 0,16-29 44,-4 6-21,1 1-1,28-37 0,-43 63-28,0-1 1,1 1-1,-1-1 1,0 1-1,1-1 1,-1 1-1,0-1 0,1 1 1,-1 0-1,1-1 1,-1 1-1,0 0 1,1 0-1,-1-1 1,1 1-1,-1 0 0,1 0 1,-1-1-1,1 1 1,0 0-1,-1 0 1,1 0-1,-1 0 0,1 0 1,-1 0-1,1 0 1,-1 0-1,1 0 1,-1 0-1,1 0 0,-1 0 1,1 1-1,0-1 1,-1 0-1,1 0 1,-1 0-1,0 1 0,1-1 1,-1 0-1,1 1 1,-1-1-1,1 0 1,-1 1-1,0-1 0,1 1 1,-1-1-1,0 0 1,1 1-1,-1-1 1,1 2-1,14 32-4,-10-20 10,-3-10-1,38 75-5,-36-72-2,0 0 0,1 0 0,0-1-1,0 1 1,0-1 0,1-1 0,0 1 0,11 7-1,-15-11 9,0-1-1,-1 0 0,1 1 1,1-1-1,-1-1 0,0 1 1,0 0-1,0 0 0,0-1 1,1 1-1,-1-1 0,0 0 1,0 1-1,1-1 1,-1 0-1,0 0 0,1-1 1,-1 1-1,0 0 0,0-1 1,1 0-1,-1 1 0,0-1 1,0 0-1,0 0 0,0 0 1,0 0-1,0 0 0,0-1 1,0 1-1,-1-1 0,1 1 1,0-1-1,-1 0 1,1 1-1,-1-1 0,0 0 1,1 0-1,-1 0 0,0 0 1,1-3-1,8-19 102,-1-1-1,-1-1 1,0 0-1,4-40 1,-9 48 6,-2 0 1,0 0-1,-1 0 0,0-1 1,-2 1-1,0 0 1,-8-28-1,-5 17-5,13 27-105,0 0-1,1 0 1,-1-1-1,1 1 1,0-1-1,-1 1 1,1-1-1,0 0 1,1 1-1,-2-6 1,3 7-213,0 1 1,0-1-1,0 0 0,1 0 1,-1 0-1,0 1 1,0-1-1,1 0 0,-1 1 1,0-1-1,1 1 1,-1 0-1,0 0 0,1-1 1,-1 1-1,1 0 1,-1 0-1,1 0 0,-1 0 1,0 0-1,1 1 0,-1-1 1,3 1-1,4-1-1102,30 0-4284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5.302"/>
    </inkml:context>
    <inkml:brush xml:id="br0">
      <inkml:brushProperty name="width" value="0.05" units="cm"/>
      <inkml:brushProperty name="height" value="0.05" units="cm"/>
      <inkml:brushProperty name="color" value="#FFFFFF"/>
    </inkml:brush>
  </inkml:definitions>
  <inkml:trace contextRef="#ctx0" brushRef="#br0">0 1 6001,'0'0'12588,"22"8"-11545,155 63 1231,-170-68-2167,7 4 45,0-1-1,1-1 1,-1 0 0,1-1-1,0 0 1,0-1 0,16 1-1,-29-4-138,-1 1 0,1-1 0,-1 1 0,0 0 0,1-1 0,-1 1 0,0 0 0,1 0 0,-1 0 0,0 0 0,0 0-1,0 0 1,0 0 0,0 0 0,0 1 0,0-1 0,-1 0 0,1 1 0,0-1 0,-1 0 0,1 1 0,-1-1 0,1 1 0,-1-1 0,1 1-1,-1-1 1,0 1 0,0-1 0,0 1 0,0-1 0,0 1 0,0-1 0,-1 3 0,-4 57 331,4-54-290,-1 0-1,-1 0 0,1-1 0,-1 1 1,-1-1-1,1 1 0,-1-1 0,0 0 1,0-1-1,-8 8 0,-58 56 571,45-46-421,-12 16-14,28-28-224,-1 0 1,0-1 0,-1-1-1,-22 17 1,31-25-747,12-3-3948,1-8-1494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006"/>
    </inkml:context>
    <inkml:brush xml:id="br0">
      <inkml:brushProperty name="width" value="0.05" units="cm"/>
      <inkml:brushProperty name="height" value="0.05" units="cm"/>
      <inkml:brushProperty name="color" value="#FFFFFF"/>
    </inkml:brush>
  </inkml:definitions>
  <inkml:trace contextRef="#ctx0" brushRef="#br0">0 540 8834,'0'0'10449,"10"-1"-9452,-5 1-892,-1-1 0,1 0 1,-1 0-1,1 0 0,-1-1 0,1 1 0,-1-1 0,0 0 0,0-1 0,0 1 0,0-1 0,5-3 0,-2-1 27,0-1-1,-1 1 0,1-1 0,-1 0 0,-1-1 1,6-10-1,190-404 1575,-191 406-1583,-9 17-122,-1-1 1,0 1-1,0-1 0,1 1 0,-1 0 1,0-1-1,1 1 0,-1-1 1,0 1-1,1 0 0,-1-1 0,0 1 1,1 0-1,-1-1 0,1 1 1,-1 0-1,1-1 0,-1 1 0,1 0 1,-1 0-1,1 0 0,-1 0 1,1-1-1,-1 1 0,1 0 0,-1 0 1,1 0-1,-1 0 0,1 0 1,-1 0-1,1 0 0,-1 0 0,1 1 1,-1-1-1,1 0 0,0 0 1,-1 0-1,0 0 0,1 1 0,-1-1 1,1 0-1,0 1 0,3 6 7,0 1 0,-1-1 0,0 1-1,0 0 1,-1 0 0,0 0 0,0 0 0,-1 0-1,1 10 1,2 7 8,13 74 102,6 181 0,-23-269-163,0 0 0,1-1 1,0 1-1,0-1 1,2 1-1,-1-1 1,5 12-1,-5-18-270,0 1 0,1-1 0,-1 0 0,1 0 0,0 0 0,0 0 0,3 3 0,-2-3-559,1-1-1,-1 0 1,0 0 0,1 0 0,-1 0 0,1-1 0,5 3 0,20 3-8682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375"/>
    </inkml:context>
    <inkml:brush xml:id="br0">
      <inkml:brushProperty name="width" value="0.05" units="cm"/>
      <inkml:brushProperty name="height" value="0.05" units="cm"/>
      <inkml:brushProperty name="color" value="#FFFFFF"/>
    </inkml:brush>
  </inkml:definitions>
  <inkml:trace contextRef="#ctx0" brushRef="#br0">21 0 8786,'0'0'16115,"-20"0"-16115,30 12-3640,0 6-1538,0 6-4224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707"/>
    </inkml:context>
    <inkml:brush xml:id="br0">
      <inkml:brushProperty name="width" value="0.05" units="cm"/>
      <inkml:brushProperty name="height" value="0.05" units="cm"/>
      <inkml:brushProperty name="color" value="#FFFFFF"/>
    </inkml:brush>
  </inkml:definitions>
  <inkml:trace contextRef="#ctx0" brushRef="#br0">11 13 9858,'0'0'15131,"-10"6"-15499,30-6-1000,0-6-2345,0-6-3808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31.184"/>
    </inkml:context>
    <inkml:brush xml:id="br0">
      <inkml:brushProperty name="width" value="0.05" units="cm"/>
      <inkml:brushProperty name="height" value="0.05" units="cm"/>
      <inkml:brushProperty name="color" value="#FFFFFF"/>
    </inkml:brush>
  </inkml:definitions>
  <inkml:trace contextRef="#ctx0" brushRef="#br0">0 633 4945,'0'0'16421,"15"-33"-15198,49-109-396,-48 107-584,119-270 1273,-126 283-1369,0 1 0,23-37 0,-31 57-146,0 0 0,0 0 0,0 0 0,-1-1-1,1 1 1,0 0 0,0 0 0,0 1 0,1-1 0,-1 0-1,0 0 1,0 0 0,0 1 0,1-1 0,-1 0 0,0 1-1,1 0 1,-1-1 0,0 1 0,1 0 0,-1-1 0,1 1-1,-1 0 1,0 0 0,1 0 0,1 1 0,-2-1-1,-1 0 1,1 0 0,0 0-1,-1 0 1,1 0-1,0 0 1,-1 0-1,1 1 1,-1-1 0,1 0-1,-1 0 1,1 1-1,0-1 1,-1 0 0,1 1-1,-1-1 1,0 0-1,1 1 1,-1-1-1,1 1 1,-1-1 0,0 1-1,1-1 1,0 2-1,4 15 29,-5-13-22,5 32 56,-2-1 0,-2 71 0,-2-50-49,-12 110 29,0-15-44,12-21-628,1-127 562,2 40-1179,-1-39 932,0-1 1,-1 0-1,1 0 1,0 0 0,1 0-1,-1 1 1,0-2 0,1 1-1,0 0 1,2 4-1,-1-4-703,0-1 0,0 1 0,0 0-1,0-1 1,4 3 0,-6-5 875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8.806"/>
    </inkml:context>
    <inkml:brush xml:id="br0">
      <inkml:brushProperty name="width" value="0.05" units="cm"/>
      <inkml:brushProperty name="height" value="0.05" units="cm"/>
      <inkml:brushProperty name="color" value="#FFFFFF"/>
    </inkml:brush>
  </inkml:definitions>
  <inkml:trace contextRef="#ctx0" brushRef="#br0">231 1 6129,'0'0'16668,"-130"168"-16084,100-120-200,0-6-120,10-5-152,10-13-112,0-6-16,40-24-3769,10-24-664,0-7-1592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9.176"/>
    </inkml:context>
    <inkml:brush xml:id="br0">
      <inkml:brushProperty name="width" value="0.05" units="cm"/>
      <inkml:brushProperty name="height" value="0.05" units="cm"/>
      <inkml:brushProperty name="color" value="#FFFFFF"/>
    </inkml:brush>
  </inkml:definitions>
  <inkml:trace contextRef="#ctx0" brushRef="#br0">50 1 6705,'61'108'5498,"-71"-72"-3226,-11 0 737,1 12-1281,0 1-400,10-7-455,-10-6-425,10-6-256,10-6-192,0-12-360,0 0-1281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4.006"/>
    </inkml:context>
    <inkml:brush xml:id="br0">
      <inkml:brushProperty name="width" value="0.05" units="cm"/>
      <inkml:brushProperty name="height" value="0.05" units="cm"/>
      <inkml:brushProperty name="color" value="#FFFFFF"/>
    </inkml:brush>
  </inkml:definitions>
  <inkml:trace contextRef="#ctx0" brushRef="#br0">33 202 4065,'0'0'11608,"-29"-4"-9082,28 8-2472,0 0 0,0 1 0,1-1 0,-1 0 1,1 0-1,0 1 0,0-1 0,2 8 0,-1-1 23,-1-2-60,0 0 0,1-1 0,1 1 0,0 0-1,0-1 1,0 0 0,1 1 0,0-1 0,1 0 0,0 0 0,0-1 0,1 1 0,-1-1 0,2 0 0,-1 0 0,1-1 0,0 0 0,0 1 0,1-2 0,13 10 0,-17-13-12,1 0-1,0 0 1,-1 0 0,1 0 0,0-1 0,0 1-1,0-1 1,1 0 0,-1 0 0,0-1 0,0 1 0,0-1-1,1 0 1,-1 0 0,0 0 0,0-1 0,1 1-1,-1-1 1,5-2 0,-3 1 5,0 0 0,1-1 0,-1 0 0,0 0 0,-1 0 0,1-1 0,0 0 0,-1 0 0,0 0 0,0-1 0,6-6 0,5-8 9,-2-1 0,0 0-1,-1-1 1,19-41 0,-28 53 33,-1 0 0,0 0 0,0 0-1,-1 0 1,0-1 0,0 1 0,-1-1 0,0 1-1,-1-1 1,0 1 0,-1-1 0,0 1 0,0-1-1,-1 1 1,0-1 0,-4-9 0,3 14-24,0 0 0,0 0 0,0 1 0,0-1 0,-1 1 1,0 0-1,0 0 0,0 1 0,0-1 0,-1 1 0,1 0 0,-1 0 1,0 0-1,0 0 0,0 1 0,0 0 0,-1 0 0,-8-2 1,5 2-39,0 0 1,0 1 0,0 0 0,0 0-1,0 1 1,0 0 0,0 0 0,0 1-1,1 1 1,-1-1 0,-11 5 0,17-6 3,0 1 0,0 1 0,0-1 0,0 0 0,0 1 0,1-1 0,-1 1 0,1 0 1,-1 0-1,1 0 0,-1 0 0,1 0 0,0 1 0,0-1 0,-2 4 0,2-1-6,0-1 0,1 1 0,0 0 0,0-1 0,0 1 0,0 0 0,1-1 0,0 1 0,0 6 0,0-10 13,0 0 1,0 0-1,0 0 1,0 1-1,0-1 1,0 0-1,0 0 1,0 0-1,1 0 1,-1 0-1,0 1 0,1-1 1,-1 0-1,1 0 1,0 0-1,-1 0 1,1 0-1,0 0 1,-1-1-1,1 1 0,0 0 1,0 0-1,0 0 1,0-1-1,0 1 1,0 0-1,0-1 1,0 1-1,2 0 0,1 0 37,-1-1-1,1 1 0,0-1 1,0 0-1,-1 0 0,1-1 0,0 1 1,0-1-1,6-1 0,52-23 522,-50 19-504,-1 1 1,1 1 0,0-1 0,16-2 0,15 1 44,82 0 0,-121 6-105,-1 0 1,0 0 0,0 1-1,1-1 1,-1 1-1,0 0 1,0 0 0,0 0-1,0 0 1,0 0 0,0 1-1,0-1 1,-1 1 0,1 0-1,0 0 1,-1 0-1,0 0 1,1 0 0,-1 1-1,0-1 1,0 1 0,0 0-1,0-1 1,-1 1 0,1 0-1,-1 0 1,0 0-1,0 0 1,0 0 0,1 5-1,2 9 38,-2 0 0,0 0-1,0 0 1,-3 27 0,1-25 68,-1 21 117,-1-29-173,1 0 0,1-1 0,0 1 0,0 0 1,1-1-1,0 1 0,1-1 0,0 1 1,1-1-1,0 1 0,9 18 0,-10-27-42,1 0 1,-1 0-1,1 0 0,0 0 0,-1 0 1,1 0-1,0-1 0,0 1 0,0-1 1,0 0-1,0 0 0,0 0 0,1 0 1,-1-1-1,0 1 0,0-1 0,1 0 1,-1 0-1,0 0 0,1 0 0,2-1 0,0 1 6,0-1-1,-1 0 1,1 0-1,-1 0 1,1-1 0,-1 0-1,1 0 1,-1 0-1,0 0 1,0-1-1,6-4 1,1-4-3,0-1 1,-1 1 0,-1-2 0,0 1-1,-1-2 1,0 1 0,-1-1 0,-1 0-1,8-20 1,-8 13 13,-1 0 1,-1-1-1,-1 1 0,-1-1 0,-1 0 1,-1-27-1,-1 45-10,0-1 0,0 1 0,0 0 0,0-1 0,-1 1 0,0 0 0,0 0 0,0-1 0,0 1 1,-1 0-1,1 0 0,-1 0 0,0 1 0,-3-5 0,3 6-18,-1 0 1,0 0 0,1 0 0,-1 0-1,0 0 1,0 1 0,0-1-1,0 1 1,0 0 0,0 0-1,-1 0 1,1 0 0,0 1 0,-1 0-1,1-1 1,0 1 0,-1 0-1,-3 1 1,12-1 4,0 0-1,-1 1 1,1 0 0,0 0 0,-1 0-1,1 1 1,5 2 0,-3-2-63,0 1 1,0-1-1,0 0 0,0-1 1,9 2-1,69-3-3656,-45-5-2134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059"/>
    </inkml:context>
    <inkml:brush xml:id="br0">
      <inkml:brushProperty name="width" value="0.05" units="cm"/>
      <inkml:brushProperty name="height" value="0.05" units="cm"/>
      <inkml:brushProperty name="color" value="#FFFFFF"/>
    </inkml:brush>
  </inkml:definitions>
  <inkml:trace contextRef="#ctx0" brushRef="#br0">24 451 1296,'0'0'14741,"10"-17"-13529,11-17-735,56-103 1705,-69 121-1889,-1 0-1,-1 0 1,-1 0-1,0-1 0,-1 0 1,-1 1-1,2-30 0,-5 35-105,-4-47 595,4 56-762,-1 0-1,1 1 1,0-1 0,-1 1-1,1-1 1,-1 1-1,0-1 1,1 1 0,-1-1-1,0 1 1,0 0-1,0-1 1,0 1 0,0 0-1,0 0 1,0 0 0,-1 0-1,1 0 1,0 0-1,-1 0 1,1 0 0,0 0-1,-1 1 1,1-1-1,-1 0 1,1 1 0,-1-1-1,0 1 1,1 0 0,-1 0-1,-1-1 1,1 2-22,0 0 1,-1-1-1,1 1 1,0 0-1,1 0 1,-1 0-1,0 0 1,0 0 0,0 1-1,1-1 1,-1 1-1,0-1 1,1 1-1,-1-1 1,1 1-1,0 0 1,-2 2-1,-21 34-21,22-34 25,-11 24-11,1 0 0,1 0 1,2 1-1,1 0 0,1 1 1,1 0-1,2 0 0,1 0 1,1 0-1,2 1 0,5 48 1,-3-67-14,1 0 0,0 0 1,1 0-1,0-1 1,1 1-1,0-1 0,1 0 1,0 0-1,13 17 0,-16-24 13,0-1 0,0 1 0,1-1 0,-1 0-1,1 0 1,0 0 0,0 0 0,0 0 0,0-1-1,0 0 1,0 0 0,7 2 0,-8-3 7,1-1 0,-1 1 0,0-1 1,0 0-1,1 0 0,-1 0 0,0-1 1,0 1-1,0-1 0,1 0 0,-1 0 0,0 0 1,0 0-1,0 0 0,0-1 0,0 1 0,-1-1 1,1 0-1,0 0 0,2-2 0,21-21 9,-1 0 0,-1-2 0,-1-1 0,-1-1-1,-2 0 1,-1-2 0,19-41 0,-29 49 17,-1-1-1,-1 0 1,-1 0-1,-1-1 1,-1 0-1,-1 0 1,-1 0-1,-3-26 1,2 48-20,-1 0 0,0-1-1,0 1 1,0 0 0,0 0-1,0 0 1,-1 0 0,1 0 0,-1 0-1,0 0 1,0 0 0,0 1 0,0-1-1,-1 0 1,1 0 0,-1 1 0,1-1-1,-1 1 1,-3-4 0,3 5-26,1 4 3,-1 0-1,0 0 0,1 0 0,0-1 1,0 1-1,0 0 0,0 1 0,0-1 1,0 0-1,1 0 0,-1 0 0,1 0 1,0 5-1,2 51-47,-1-34 14,-1-23 28,1 1 0,-1-1 0,0 0 0,1 1 0,-1-1-1,1 0 1,0 1 0,0-1 0,0 0 0,0 0 0,0 0 0,0 0-1,0 0 1,1 0 0,-1 0 0,1 0 0,0 0 0,-1-1 0,1 1-1,0 0 1,0-1 0,0 0 0,0 1 0,0-1 0,0 0 0,1 0-1,-1 0 1,0-1 0,0 1 0,1 0 0,-1-1 0,4 1 0,10 1-63,0-1 1,1 0-1,30-3 1,-16 1 133,19 1-77,-48 9-98,-2 17 152,1 1 50,-2 0-1,0-1 1,-8 39-1,5-38 42,0-1 0,2 1 0,2 37 0,0-40-90,0-23-23,0 1-1,1-1 1,-1 1-1,1-1 1,-1 1-1,1-1 1,-1 1-1,1-1 1,0 0 0,0 1-1,-1-1 1,1 0-1,0 0 1,0 1-1,0-1 1,1 0-1,-1 0 1,0 0-1,0 0 1,0 0-1,1-1 1,-1 1 0,1 0-1,-1-1 1,0 1-1,1-1 1,-1 1-1,1-1 1,-1 1-1,1-1 1,0 0-1,-1 0 1,1 0-1,1 0 1,58-3-320,-42-1-492,0-1 1,0 0-1,0-1 0,-1-2 0,0 1 0,22-15 1,10-3-3316,29-11-2498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520"/>
    </inkml:context>
    <inkml:brush xml:id="br0">
      <inkml:brushProperty name="width" value="0.05" units="cm"/>
      <inkml:brushProperty name="height" value="0.05" units="cm"/>
      <inkml:brushProperty name="color" value="#FFFFFF"/>
    </inkml:brush>
  </inkml:definitions>
  <inkml:trace contextRef="#ctx0" brushRef="#br0">0 48 10658,'0'0'13459,"30"-24"-13243,0 18-216,20-6-80,20 12-712,1 0-1673,-21-6-4144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6.745"/>
    </inkml:context>
    <inkml:brush xml:id="br0">
      <inkml:brushProperty name="width" value="0.05" units="cm"/>
      <inkml:brushProperty name="height" value="0.05" units="cm"/>
      <inkml:brushProperty name="color" value="#FFFFFF"/>
    </inkml:brush>
  </inkml:definitions>
  <inkml:trace contextRef="#ctx0" brushRef="#br0">1 856 6873,'0'0'8158,"0"-32"-7058,3-107-111,-1 121-672,0 0 1,2-1 0,0 1 0,0 0-1,16-34 1,-7 19 140,-11 26-342,1 0 0,1 0 0,-1 0-1,1 0 1,0 1 0,1 0 0,0 0 0,0 0-1,9-9 1,-12 14-112,0-1 0,0 1 1,0-1-1,0 1 0,0 0 0,0 0 0,0-1 0,0 2 0,1-1 1,-1 0-1,0 0 0,1 1 0,-1-1 0,1 1 0,-1 0 0,0 0 1,1 0-1,-1 0 0,1 0 0,-1 0 0,1 1 0,-1-1 0,0 1 1,1-1-1,-1 1 0,0 0 0,0 0 0,0 0 0,1 0 0,-1 1 1,0-1-1,0 1 0,-1-1 0,3 3 0,4 3 9,-1 0-1,0 0 1,0 1 0,-1 0-1,0 0 1,0 1 0,-1 0-1,0 0 1,-1 0-1,0 0 1,0 1 0,-1-1-1,0 1 1,-1 0 0,0 0-1,1 19 1,0 20 64,-2-27-55,1 0 1,0 1-1,8 29 1,-9-47-22,1 0 0,-1-1 0,1 0 1,-1 1-1,1-1 0,1 0 0,-1 0 1,1 0-1,-1 0 0,1 0 1,0-1-1,0 1 0,1-1 0,-1 0 1,1 0-1,0 0 0,-1 0 0,1-1 1,0 1-1,1-1 0,7 3 1,-7-4 15,0 0 0,0 0 0,0 0 0,0 0 0,0-1 0,0 0 0,0 0 0,0 0 0,0-1 0,0 0 0,0 0 0,0 0 1,0 0-1,0-1 0,-1 0 0,1 0 0,0 0 0,-1-1 0,0 1 0,1-1 0,-1 0 0,0-1 0,0 1 0,4-6 1,7-8 38,-2 0 0,0-1 1,-1-1-1,14-27 1,-17 29-38,3-5 35,-2-1 0,0 0 1,-1-1-1,-2 0 0,-1-1 0,0 1 1,-2-1-1,-1 0 0,0-45 0,-33 70 144,25 1-196,0 0 0,0 1 0,0 0 0,0 0 0,0 0 0,1 1 0,-1-1 1,1 1-1,-1 0 0,1 0 0,0 1 0,0-1 0,0 1 0,1 0 0,-1 0 0,1 1 0,0-1 0,0 0 1,1 1-1,-1 0 0,1 0 0,0-1 0,0 1 0,1 1 0,-3 9 0,-1 10 11,1 0 0,1 1 0,1 48 1,2-64-14,0 0 1,1 0 0,0 0 0,1 0 0,0 0 0,1 0-1,3 9 1,-4-15 0,-1-1-1,1 1 1,0-1-1,0 0 1,0 0-1,0 0 1,1 0-1,-1 0 1,1 0-1,0 0 1,0-1-1,0 1 1,0-1-1,0 0 0,0 0 1,1 0-1,-1-1 1,1 1-1,-1-1 1,1 0-1,4 2 1,1-1 5,0-1 0,0 0 0,1 0 0,-1-1 0,0 0 0,0-1 0,0 0 0,0 0 0,0-1 0,0 0 0,0 0 0,0-1 0,-1-1 0,1 1 0,11-8 0,-3 0 11,-1-2 0,0 0 0,-1 0 0,0-1 0,22-30 1,-16 19-17,-2-1 1,-1 0 0,-1-2 0,15-32 0,-24 42-4,0-1 0,-2 1 0,0-1 0,-2 0 0,0-1 0,-1 1 0,1-39 0,-2-10 45,-1 22 32,-5-65-1,3 104-70,0 1 1,-1-1-1,1 1 0,-1 0 1,-1-1-1,1 1 1,-1 0-1,0 0 0,0 1 1,-5-6-1,-3 1-11,4 14-30,4 13-71,3-15 87,-3 13 6,-35 244-93,37-233 109,-6 83 17,9 154 0,-2-258-38,1-1-1,0 0 1,0 1-1,1-1 1,-1 0-1,1 0 1,0 0-1,0 0 1,0-1-1,1 1 1,-1 0-1,1-1 1,0 0-1,0 1 1,0-1-1,0 0 1,1-1-1,-1 1 1,1 0-1,-1-1 1,1 0-1,0 0 0,0 0 1,0-1-1,0 1 1,1-1-1,-1 0 1,0 0-1,0 0 1,6 0-1,2 0-280,1 0 0,0 0 0,0-1 0,-1-1 0,1 0 0,0-1 0,-1 0 0,1-1 0,20-7 0,84-48-6256,-67 29 1640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244"/>
    </inkml:context>
    <inkml:brush xml:id="br0">
      <inkml:brushProperty name="width" value="0.05" units="cm"/>
      <inkml:brushProperty name="height" value="0.05" units="cm"/>
      <inkml:brushProperty name="color" value="#FFFFFF"/>
    </inkml:brush>
  </inkml:definitions>
  <inkml:trace contextRef="#ctx0" brushRef="#br0">192 6 3105,'0'0'13740,"-12"-3"-8538,-7 0-3460,13 4-1691,1-1 1,0 1-1,0 0 0,0 1 0,0 0 1,0-1-1,0 1 0,1 1 1,-1-1-1,1 1 0,-1 0 0,1 0 1,0 0-1,0 0 0,0 1 1,1 0-1,-1 0 0,-5 7 0,-4 8-7,0 1 0,-17 36 0,30-56-43,-3 6 2,1 0 0,0 0 0,0 0 0,1 0 0,0 0 0,0 0 0,0 0 0,1 0 0,0 1 0,1 7 0,-1 4-77,32-20-90,-20-6 132,-1 0 1,1-1 0,-2 0-1,1-1 1,-1 0 0,-1 0-1,0-1 1,15-24 0,5-2-87,-6-1 35,-16 33 52,-6 45-122,0-36 62,-1 0 1,0 0-1,1 0 1,-1 0-1,1 0 1,0-1-1,1 1 1,-1 0-1,1-1 1,-1 1-1,1-1 1,0 1-1,0-1 1,1 0-1,-1 0 1,1 0-1,-1 0 1,1 0-1,0-1 1,0 1-1,0-1 1,0 0-1,1 1 1,-1-2-1,1 1 1,-1 0-1,1-1 1,0 1-1,-1-1 1,1 0-1,6 0 1,13 3-1236,0-1 1,1-1-1,-1-1 1,29-3-1,-16 2-961,14 0-8446</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675"/>
    </inkml:context>
    <inkml:brush xml:id="br0">
      <inkml:brushProperty name="width" value="0.05" units="cm"/>
      <inkml:brushProperty name="height" value="0.05" units="cm"/>
      <inkml:brushProperty name="color" value="#FFFFFF"/>
    </inkml:brush>
  </inkml:definitions>
  <inkml:trace contextRef="#ctx0" brushRef="#br0">0 1 6953,'0'0'15073,"9"15"-14389,11 19-420,1-1 0,40 46 0,-38-51-269,-10-13 78,0 0 0,22 18-1,-31-29-135,0-1 0,0 0 0,1 0-1,-1 0 1,1-1 0,0 0-1,-1 0 1,1 0 0,0 0-1,0-1 1,1 0 0,-1 0-1,10 1 1,-8-2-360,44-4-3106,-20-10-2212,-20 2-1138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073"/>
    </inkml:context>
    <inkml:brush xml:id="br0">
      <inkml:brushProperty name="width" value="0.05" units="cm"/>
      <inkml:brushProperty name="height" value="0.05" units="cm"/>
      <inkml:brushProperty name="color" value="#FFFFFF"/>
    </inkml:brush>
  </inkml:definitions>
  <inkml:trace contextRef="#ctx0" brushRef="#br0">261 1 8898,'0'0'13563,"-130"120"-12667,90-60-368,10 1-312,10-1-168,0-6-48,-1-6-680,21-12-896,0-6-2297,0-18-2040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676"/>
    </inkml:context>
    <inkml:brush xml:id="br0">
      <inkml:brushProperty name="width" value="0.05" units="cm"/>
      <inkml:brushProperty name="height" value="0.05" units="cm"/>
      <inkml:brushProperty name="color" value="#FFFFFF"/>
    </inkml:brush>
  </inkml:definitions>
  <inkml:trace contextRef="#ctx0" brushRef="#br0">171 87 4033,'0'0'13304,"-2"-14"-12070,-6-42-405,8 55-798,0 0 0,-1 0 0,1 0 1,-1 0-1,1 0 0,-1 1 0,1-1 0,-1 0 0,1 0 0,-1 1 0,0-1 0,1 0 0,-1 1 1,0-1-1,1 0 0,-1 1 0,0-1 0,0 1 0,0-1 0,0 1 0,0 0 0,1-1 0,-1 1 0,0 0 1,0 0-1,0 0 0,0-1 0,0 1 0,0 0 0,0 0 0,-2 1 0,-22 5 408,18-1-408,1 0 0,0 1 0,0-1 1,1 1-1,-1 1 0,1-1 0,0 1 0,1 0 1,0 0-1,0 0 0,-5 14 0,0 2 13,1 0 0,-8 43 1,11-36-35,2-1 0,1 36 0,2-63-10,0-1 1,0 1-1,1 0 0,-1 0 0,1 0 1,0 0-1,-1 0 0,1-1 0,0 1 0,0 0 1,0-1-1,0 1 0,1-1 0,-1 1 1,0-1-1,0 1 0,1-1 0,-1 0 0,1 0 1,0 1-1,-1-1 0,1 0 0,0-1 1,-1 1-1,1 0 0,0 0 0,0-1 0,0 1 1,0-1-1,-1 0 0,1 1 0,0-1 1,0 0-1,0 0 0,0 0 0,0 0 0,0-1 1,0 1-1,0 0 0,0-1 0,0 0 1,-1 1-1,1-1 0,0 0 0,0 0 0,-1 0 1,1 0-1,-1 0 0,1 0 0,-1 0 1,1-1-1,-1 1 0,3-3 0,8-10 46,0 0-1,-2-1 0,1 0 1,-2-1-1,0 0 0,-1 0 1,0-1-1,-1 0 0,-1 0 1,-1 0-1,-1-1 0,0 0 1,1-21-1,-5 38 24,0 17-18,1 0 0,0-1-1,2 1 1,-1 0-1,2-1 1,0 0-1,10 25 1,-11-34-49,-1 0 0,1-1 1,1 1-1,-1-1 0,1 0 0,0 0 1,0 0-1,0 0 0,1-1 0,-1 0 0,1 0 1,0 0-1,0 0 0,1-1 0,-1 0 0,1 0 1,0 0-1,0-1 0,-1 0 0,2 0 1,9 2-1,-8-3-129,1 1-1,0-1 1,0-1 0,0 0 0,0 0-1,-1 0 1,1-1 0,0-1 0,0 0-1,-1 0 1,1 0 0,-1-1 0,1 0-1,-1-1 1,0 0 0,0 0-1,-1-1 1,8-5 0,25-24-3083,-8-1-2549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32.024"/>
    </inkml:context>
    <inkml:brush xml:id="br0">
      <inkml:brushProperty name="width" value="0.05" units="cm"/>
      <inkml:brushProperty name="height" value="0.05" units="cm"/>
      <inkml:brushProperty name="color" value="#FFFFFF"/>
    </inkml:brush>
  </inkml:definitions>
  <inkml:trace contextRef="#ctx0" brushRef="#br0">0 16 2961,'0'0'14035,"4"-5"-12951,-3 5-1042,0-1 0,0 0 0,-1 0 1,1 0-1,0 0 0,0 1 0,0-1 0,0 0 0,0 1 1,0-1-1,0 1 0,0-1 0,0 1 0,1-1 1,-1 1-1,0 0 0,2-1 0,-1 2 7,-1-1 0,1 1-1,0 0 1,-1-1 0,1 1-1,0 0 1,-1 0 0,1 0 0,-1 0-1,1 0 1,-1 1 0,0-1 0,1 0-1,-1 1 1,1 1 0,25 28 582,-2 2-1,-2 0 1,-1 2 0,29 63-1,56 169 424,-19-5-544,-15-7-95,66 434 1,-118-498-382,-9 2 0,-14 216 0,-5-299 22,-6-1 0,-36 146-1,-89 198 469,100-356-418,-77 140 0,111-231-114,1-6-411,2-7-870,1-75-5494,0 37-1096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205"/>
    </inkml:context>
    <inkml:brush xml:id="br0">
      <inkml:brushProperty name="width" value="0.05" units="cm"/>
      <inkml:brushProperty name="height" value="0.05" units="cm"/>
      <inkml:brushProperty name="color" value="#FFFFFF"/>
    </inkml:brush>
  </inkml:definitions>
  <inkml:trace contextRef="#ctx0" brushRef="#br0">0 1 4945,'0'0'7259,"0"28"-4779,0 185 1581,0-159-2966,4 149 1197,-1-166-2178,2 1 1,1-1 0,15 48-1,-16-70-155,-1 0 0,0 0 0,-1 1 0,-1-1 0,1 19-1,-3-34 41,-1 0 0,0 0 0,0 0 0,1 1 0,-1-1 0,0 0 0,0 0 0,0 0 0,1 0 0,-1 0 0,0 0 0,0-1 0,0 1 0,1 0-1,-1 0 1,0 0 0,0-1 0,1 1 0,-1 0 0,0-1 0,1 1 0,-1-1 0,0 1 0,1-1 0,-1 1 0,1-1 0,-1 1 0,1-1 0,-1 0-1,-3-11 55,2 1-1,-1-1 1,2 1-1,0-1 1,0 0-1,1 1 1,0-1-1,1 0 1,0 0-1,1 1 1,0-1-1,1 1 1,1 0-1,-1 0 1,2 0-1,0 0 1,0 0-1,7-10 1,-9 19-38,-1 0 0,1 1 0,-1-1 0,1 1-1,0 0 1,0 0 0,-1-1 0,1 2 0,0-1 0,0 0 0,0 1 0,0-1 0,0 1-1,6 0 1,55 2 26,-37-1-17,-24-1-20,1 0-1,-1 0 1,0 1-1,1-1 1,-1 1-1,0 0 1,0 0-1,1 0 1,-1 0 0,0 1-1,0-1 1,0 1-1,-1-1 1,1 1-1,0 0 1,-1 1-1,1-1 1,-1 0-1,1 1 1,-1-1 0,0 1-1,0-1 1,0 1-1,-1 0 1,1 0-1,-1 0 1,1 0-1,-1 0 1,0 0-1,0 1 1,0-1 0,0 4-1,2 12-5,-1 1 0,-1 0 0,0 0 0,-4 27 0,2-7-17,1 2-359,0-23-2910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576"/>
    </inkml:context>
    <inkml:brush xml:id="br0">
      <inkml:brushProperty name="width" value="0.05" units="cm"/>
      <inkml:brushProperty name="height" value="0.05" units="cm"/>
      <inkml:brushProperty name="color" value="#FFFFFF"/>
    </inkml:brush>
  </inkml:definitions>
  <inkml:trace contextRef="#ctx0" brushRef="#br0">1 0 9402,'0'0'11202,"10"30"-11578,20 6-1784,-20 0-2897,10-6-3473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50.405"/>
    </inkml:context>
    <inkml:brush xml:id="br0">
      <inkml:brushProperty name="width" value="0.05" units="cm"/>
      <inkml:brushProperty name="height" value="0.05" units="cm"/>
      <inkml:brushProperty name="color" value="#FFFFFF"/>
    </inkml:brush>
  </inkml:definitions>
  <inkml:trace contextRef="#ctx0" brushRef="#br0">62 219 8106,'0'0'9639,"-4"22"-8872,-6 69-156,10-90-585,0 1 0,0 0 0,0 0 1,1-1-1,-1 1 0,0 0 0,1-1 0,-1 1 0,1 0 1,-1-1-1,1 1 0,0 0 0,-1-1 0,1 1 1,0-1-1,0 0 0,0 1 0,1-1 0,-1 0 0,0 1 1,0-1-1,1 0 0,-1 0 0,0 0 0,1 0 1,-1 0-1,1-1 0,0 1 0,-1 0 0,4 0 1,1 0 57,0 0 1,1 0 0,-1 0 0,1-1 0,-1 0 0,7-1-1,-1 0 87,-6 0-132,-1 0-1,1 0 1,-1 0-1,1 0 1,-1-1 0,0 0-1,1-1 1,-1 1-1,0-1 1,-1 0-1,1 0 1,0 0 0,-1 0-1,0-1 1,1 0-1,-1 0 1,-1 0 0,1-1-1,3-5 1,-1 2 27,-2 1 0,1-1 0,-1 0 0,0 0-1,0 0 1,-1-1 0,0 1 0,-1-1 0,0 0 0,0 1 0,0-17 0,-1 20 19,-1-1 1,0 0-1,-1 0 0,1 0 0,-1 0 0,-1 1 1,1-1-1,-1 0 0,0 1 0,0-1 0,0 1 1,-7-10-1,7 12-75,-1 0-1,0 0 1,-1 1 0,1-1 0,-1 1-1,1 0 1,-1 0 0,1 0 0,-1 0-1,0 1 1,0-1 0,0 1 0,0 0-1,0 0 1,0 0 0,0 1 0,0 0 0,-1 0-1,-6 0 1,4 0-22,0 1 0,0-1 0,0 1 0,0 0 0,1 1 0,-1 0 0,0 0 0,0 1 0,1-1-1,0 1 1,-1 1 0,1-1 0,0 1 0,1 0 0,-1 1 0,1-1 0,0 1 0,0 0 0,0 0 0,0 1 0,1-1 0,0 1 0,0 0 0,-5 12 0,4-8 9,1-1 1,0 1 0,0 0 0,1 0 0,1 0-1,-1 0 1,2 0 0,-1 1 0,1-1-1,1 1 1,1 10 0,-2-21 2,1 0 0,0 1 0,0-1 0,0 0 0,0 1 0,0-1 1,0 0-1,-1 1 0,1-1 0,0 1 0,0-1 0,0 0 0,0 1 0,0-1 0,0 1 0,1-1 0,-1 0 0,0 1 0,0-1 0,0 0 1,0 1-1,0-1 0,0 0 0,1 1 0,-1-1 0,0 0 0,0 1 0,1-1 0,-1 0 0,0 0 0,0 1 0,1-1 0,-1 0 1,0 0-1,1 1 0,-1-1 0,0 0 0,1 0 0,-1 0 0,0 0 0,1 1 0,-1-1 0,0 0 0,1 0 0,-1 0 0,1 0 1,-1 0-1,0 0 0,1 0 0,-1 0 0,0 0 0,1 0 0,-1 0 0,1 0 0,0-1 0,1 1 5,3-1 9,0 1-1,-1-1 1,1 0-1,0-1 1,-1 1 0,1-1-1,-1 0 1,0 0-1,1 0 1,-1-1-1,0 1 1,0-1-1,4-4 1,49-49 157,-45 42-172,26-27 13,61-60 150,-87 89-117,2 1 0,0 0 0,0 2-1,1-1 1,32-13 0,-44 21-42,1 1 0,-1-1 0,1 1 0,0 0 0,-1 0 0,1 0 0,0 0 0,0 1 0,0 0 0,-1 0 0,1 0 1,0 0-1,0 0 0,0 1 0,0 0 0,-1-1 0,1 1 0,0 1 0,-1-1 0,5 2 0,-5 0-3,0 0 1,0 0-1,0 0 1,-1 0-1,1 0 0,-1 0 1,1 1-1,-1-1 1,0 1-1,0 0 1,-1-1-1,1 1 1,-1 0-1,0 0 0,0 0 1,0 0-1,0 0 1,-1 5-1,2 8 16,0 1 0,-2-1-1,0 1 1,-1-1 0,-1 0 0,-1 0 0,0 1-1,-1-1 1,-1-1 0,0 1 0,-14 27 0,14-30-20,16-25 38,24-36 41,-24 33-79,87-107-3,-97 120 3,-1 0 1,1 0-1,0 0 0,-1 0 0,1 0 1,0 0-1,0 0 0,0 0 0,0 0 0,0 0 1,0 0-1,0 1 0,0-1 0,0 0 0,0 1 1,2-2-1,-2 2 3,-1 1 0,1-1 1,-1 0-1,1 0 0,-1 0 1,1 1-1,-1-1 0,1 0 1,-1 0-1,0 1 0,1-1 0,-1 0 1,0 1-1,1-1 0,-1 0 1,0 1-1,1-1 0,-1 1 1,0-1-1,0 1 0,1-1 0,-1 0 1,0 1-1,0-1 0,0 1 1,0-1-1,0 1 0,1 0 1,3 52 73,-3-36 6,0-11-46,0 1 0,0-1 1,0 0-1,1 0 0,0-1 0,0 1 0,1 0 0,-1-1 0,1 1 0,0-1 0,8 10 0,-8-12 5,1 0 0,-1 0 0,1-1 0,-1 1 0,1-1 1,0 0-1,0 0 0,0 0 0,0 0 0,0-1 0,1 0 0,-1 0 0,0 0 0,0 0 0,1-1 0,-1 1 0,7-1 0,-4 0-22,0 1-1,1-1 1,-1 0 0,0-1 0,0 1 0,0-1-1,0-1 1,0 0 0,-1 0 0,1 0 0,0 0-1,-1-1 1,1 0 0,-1-1 0,0 1 0,0-1-1,0-1 1,-1 1 0,6-6 0,6-11-1069,-1 0 0,-1-1 0,14-29 0,-14 2-6475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3.097"/>
    </inkml:context>
    <inkml:brush xml:id="br0">
      <inkml:brushProperty name="width" value="0.05" units="cm"/>
      <inkml:brushProperty name="height" value="0.05" units="cm"/>
      <inkml:brushProperty name="color" value="#FFFFFF"/>
    </inkml:brush>
  </inkml:definitions>
  <inkml:trace contextRef="#ctx0" brushRef="#br0">51 0 7826,'0'0'10477,"-8"0"-8937,-26 0-222,26 0 3375,9 24-4141,2-19-520,1-1 1,-1 1-1,1-1 0,0 0 1,0 0-1,0-1 1,0 1-1,0-1 1,1 0-1,0 0 1,9 4-1,9 6 92,262 165 613,51 32-651,42 68-41,-296-207-26,-74-65-18,-6-5 195,16-1-425,-16 0 218,-1 0-21,5 1 31,0 1 0,0-1 0,0 1 0,0 0 0,-1 0 0,1 1 0,-1 0 0,0 0 0,0 0 0,0 1 0,0-1 0,0 1 0,-1 0 0,7 9 0,2-2 0,8 19-46,-4-5-14,-17-83 349,-70-323-25,68 375-258,-1 11-14,0 31-37,5 55-32,9-20 88,-4-38 2,3 64-1,0 7-20,-6-90-3,-3-13 11,0 0 0,0 1 0,-1-1 0,1 1 0,0 0 0,-1-1 0,0 1 0,1-1 1,-1 1-1,0 0 0,1-1 0,-1 1 0,0 0 0,0 0 0,-1 2 0,1-3 291,-5-2-146,-35-8 64,14 3-71,0 0 1,0 2-1,-33 0 0,-10 2 78,26 0-48,-81 8 1,118-6-173,1 1-1,-1 1 1,0-1 0,1 1 0,-1 0 0,1 0-1,-1 1 1,1-1 0,0 1 0,0 1 0,0-1 0,0 0-1,1 1 1,0 0 0,-1 0 0,-4 7 0,9-11-64,0 1 0,0 0 0,0-1 0,0 1 0,0 0 0,0-1 0,0 1 0,0 0 0,0-1 0,0 1 1,0 0-1,0-1 0,0 1 0,0 0 0,1-1 0,-1 1 0,0-1 0,1 1 0,-1 0 0,0-1 0,1 1 0,-1-1 1,0 1-1,1-1 0,-1 1 0,1-1 0,-1 1 0,1-1 0,0 0 0,-1 1 0,1-1 0,-1 0 0,1 1 0,-1-1 0,1 0 1,0 0-1,-1 0 0,1 1 0,0-1 0,-1 0 0,1 0 0,0 0 0,-1 0 0,1 0 0,1 0 0,36 4-1855,-35-4 1468,49 1-5464,6-1-5103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4.343"/>
    </inkml:context>
    <inkml:brush xml:id="br0">
      <inkml:brushProperty name="width" value="0.05" units="cm"/>
      <inkml:brushProperty name="height" value="0.05" units="cm"/>
      <inkml:brushProperty name="color" value="#FFFFFF"/>
    </inkml:brush>
  </inkml:definitions>
  <inkml:trace contextRef="#ctx0" brushRef="#br0">11 455 4281,'0'0'14332,"-2"-12"-13423,-2-24-176,1-1 0,2 0 0,5-63 1,-2 78-576,1 0 1,1 1 0,2-1 0,-1 1 0,2 1-1,1-1 1,1 1 0,11-21 0,-19 40-160,0 0 1,-1-1 0,1 1-1,0-1 1,0 1 0,0 0-1,0 0 1,0-1 0,0 1-1,0 0 1,1 0-1,-1 0 1,0 0 0,0 1-1,1-1 1,-1 0 0,1 0-1,-1 1 1,1-1 0,-1 1-1,1-1 1,-1 1 0,1 0-1,-1-1 1,3 1-1,-2 1 0,0 0 0,0-1-1,0 1 1,0 0-1,0 0 1,-1 1-1,1-1 1,0 0-1,0 0 1,-1 1 0,1-1-1,-1 1 1,1 0-1,-1-1 1,2 5-1,5 7 58,-1 1 1,0 0-1,9 28 0,-6-4 6,-2 0-1,-2 0 1,-1 1 0,-2 0 0,-3 71 0,-1-66-24,1-42 21,2-18 306,5-17-98,-5 18-215,1 1 1,1 1-1,9-24 0,11-22 8,-15 35-44,1 0 0,1 1 0,23-37 0,-33 58-28,0 1-1,0-1 1,0 1-1,0-1 1,0 1 0,0 0-1,1-1 1,-1 1-1,0 0 1,1 0-1,-1 0 1,1 0-1,-1 0 1,1 0-1,-1 0 1,3 0-1,-3 1 5,0 1 1,0-1-1,0 1 0,0 0 1,0-1-1,0 1 0,0 0 0,0 0 1,0-1-1,-1 1 0,1 0 1,0 0-1,-1 0 0,1 0 0,-1 0 1,1 0-1,-1 0 0,1 0 1,-1 0-1,1 0 0,-1 0 0,0 0 1,0 0-1,0 0 0,0 1 1,0-1-1,0 0 0,0 2 0,7 56 146,-2 109-1,-5-140-128,0-28-8,0 0-1,0 0 0,0 0 1,1 0-1,-1 0 0,0 0 0,0 0 1,0 0-1,0 0 0,1 0 1,-1 0-1,0 0 0,0 0 0,0 0 1,0 0-1,1 0 0,-1 0 1,0 0-1,0 0 0,0 0 0,0 0 1,1 0-1,-1 0 0,0 0 1,0 0-1,0 0 0,0 1 0,0-1 1,1 0-1,-1 0 0,0 0 1,0 0-1,0 0 0,0 0 0,0 1 1,0-1-1,0 0 0,0 0 1,1 0-1,-1 0 0,0 0 0,0 1 1,0-1-1,0 0 0,0 0 1,0 0-1,0 0 0,0 1 0,0-1 1,0 0-1,0 0 0,0 0 1,0 0-1,0 1 0,0-1 0,7-14 16,13-34-13,35-80 24,-43 103-34,15-30 27,-25 53-26,-1 0 0,0 0 0,0 0 0,1 0 1,-1 1-1,1-1 0,0 0 0,-1 1 0,1-1 0,0 1 1,0 0-1,0 0 0,0-1 0,0 1 0,0 0 1,0 1-1,1-1 0,-1 0 0,0 1 0,4-1 0,-5 2-4,0 0-1,0 1 1,0-1-1,0 0 1,-1 1-1,1-1 0,0 1 1,-1 0-1,1-1 1,-1 1-1,1-1 1,-1 1-1,0 0 0,1 2 1,-1-3 3,4 37 82,0 58 0,1 13-10,6-52-21,-11-55-51,0 0 1,1-1-1,-1 1 1,1 0-1,-1-1 1,1 1-1,-1 0 1,1-1-1,0 1 1,0-1-1,0 1 1,0-1-1,0 1 1,0-1-1,0 0 1,1 0-1,-1 1 1,0-1-1,1 0 1,-1 0-1,1 0 1,-1-1-1,4 3 1,3-4-388,0 0 0,1 0 0,-1-1 0,0 0 0,0 0 0,0 0 0,0-1 0,-1-1 0,1 1 0,-1-1 0,0-1 0,0 1 0,0-1 0,0 0 0,8-9 0,-5 5-545,32-27-4574</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5.483"/>
    </inkml:context>
    <inkml:brush xml:id="br0">
      <inkml:brushProperty name="width" value="0.05" units="cm"/>
      <inkml:brushProperty name="height" value="0.05" units="cm"/>
      <inkml:brushProperty name="color" value="#FFFFFF"/>
    </inkml:brush>
  </inkml:definitions>
  <inkml:trace contextRef="#ctx0" brushRef="#br0">80 590 7138,'0'0'12441,"-3"27"-11481,-11 83-253,14-108-672,-1 0 1,1 0-1,-1 0 1,1 0-1,0 0 1,0 0 0,0 0-1,0 0 1,0 0-1,0 0 1,1 0-1,-1 0 1,0 0-1,1 0 1,0 0-1,-1 0 1,1-1-1,0 1 1,0 0-1,0 0 1,0-1-1,0 1 1,1 0-1,-1-1 1,0 0-1,1 1 1,-1-1-1,1 0 1,0 1 0,-1-1-1,1 0 1,0 0-1,3 1 1,-2-1 15,0-1 0,0 0 1,0 0-1,0 1 0,0-2 1,0 1-1,0 0 0,0-1 1,0 1-1,0-1 0,0 0 1,0 0-1,0 0 0,4-2 1,-2-1-8,0 0 0,-1 0 0,1 0 0,-1-1 0,-1 1-1,1-1 1,0 0 0,-1 0 0,0 0 0,0 0 0,-1-1 0,1 1 0,-1-1 0,0 0 0,-1 0 0,2-8 0,-1 1 22,0-1-1,0 1 1,-2-1 0,1 0-1,-2 0 1,-2-16 0,2 27-58,1 0 0,-1 0 0,1 0 0,-1 0 1,0 1-1,0-1 0,-1 0 0,1 1 1,0-1-1,-1 0 0,0 1 0,0 0 1,1-1-1,-1 1 0,-1 0 0,1 0 0,0 0 1,0 0-1,-1 0 0,1 1 0,-1-1 1,0 1-1,1 0 0,-1-1 0,0 1 0,0 0 1,0 1-1,-4-2 0,3 2-19,1 0 0,-1 0 0,0 0 0,0 0 0,0 1 0,1-1 0,-1 1 1,0 0-1,1 0 0,-1 1 0,1-1 0,-1 1 0,1-1 0,0 1 0,0 0 0,0 0 0,0 1 0,0-1 0,0 1 0,0-1 0,1 1 0,-4 4 0,-1 4-2,0-1-1,1 2 0,0-1 1,1 1-1,0-1 1,1 2-1,0-1 1,-4 25-1,4-1-51,0 66 0,4-102 62,1 1-1,-1 0 0,0-1 1,1 1-1,-1 0 1,0-1-1,1 1 1,-1-1-1,1 1 0,-1-1 1,1 1-1,-1-1 1,1 1-1,0-1 0,-1 0 1,1 1-1,0-1 1,-1 0-1,1 1 1,0-1-1,-1 0 0,1 0 1,0 0-1,-1 1 1,1-1-1,0 0 0,0 0 1,-1 0-1,1 0 1,0 0-1,-1-1 1,1 1-1,0 0 0,1 0 1,28-7-107,-18-2 102,-1 0 0,1-1-1,-2-1 1,1 1 0,-2-2-1,1 1 1,-1-1 0,8-15-1,10-13 50,106-156 21,-107 155-50,-23 36-16,0 1 0,0 0 0,0 0 0,0 0 0,1 0-1,-1 1 1,1-1 0,0 1 0,0 0 0,1 0-1,-1 0 1,0 1 0,1-1 0,0 1 0,5-2-1,-9 4 0,1 0-1,0 0 0,-1-1 0,1 1 0,0 0 0,-1 0 1,1 1-1,0-1 0,-1 0 0,1 1 0,0-1 0,-1 1 0,1-1 1,-1 1-1,1-1 0,-1 1 0,1 0 0,1 2 0,0-1 4,-1 0-1,0 1 0,0-1 0,0 1 1,0-1-1,-1 1 0,1 0 1,-1 0-1,1 0 0,-1 0 0,0 0 1,1 6-1,10 54 107,-3 1-1,-3 1 1,-3 109-1,-3-165-71,0-8 114,-30-5 1045,26 0-1131,0 1 0,1-1 0,-1 0 0,1 0 0,0 0 0,0-1 1,-4-8-1,-12-15 107,15 24-160,0-1-1,0 0 0,0 0 1,1 0-1,0 0 1,0-1-1,0 1 0,0-1 1,1 0-1,0 0 0,1 0 1,-1 0-1,0-7 1,3 11-24,-1 0 0,1 0 0,0 0 1,0 0-1,0 0 0,1 1 1,-1-1-1,0 0 0,1 0 1,-1 1-1,1-1 0,-1 1 0,1-1 1,0 1-1,-1 0 0,1 0 1,0 0-1,0 0 0,0 0 0,3-1 1,2-2-40,43-25-220,-1-3 0,-2-2 0,44-41 0,-77 62 274,1-2 0,-2 0-1,0 0 1,-1-2 0,0 1-1,-2-1 1,0-1 0,0 0-1,-2 0 1,0-1 0,-2 0 0,7-27-1,-8 7 93,-1 0-1,-3-52 0,-1 71 51,0 18 43,0 6-126,-20 323-18,0 8-18,20-238 47,0-96 56,0-26 743,0 20-859,1 0 0,0-1 0,0 1 0,1 0 0,-1 0 0,1 0-1,0 0 1,1 0 0,-1 0 0,1 0 0,0 1 0,0-1 0,0 1 0,1 0-1,7-7 1,8-6-127,0 0-1,26-15 0,-18 13-153,7-5-1524,52-29 0,-67 44-1051,0 0-1,29-8 1,-5 4-6682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8.069"/>
    </inkml:context>
    <inkml:brush xml:id="br0">
      <inkml:brushProperty name="width" value="0.05" units="cm"/>
      <inkml:brushProperty name="height" value="0.05" units="cm"/>
      <inkml:brushProperty name="color" value="#FFFFFF"/>
    </inkml:brush>
  </inkml:definitions>
  <inkml:trace contextRef="#ctx0" brushRef="#br0">151 76 1224,'0'0'16677,"-3"-12"-15293,-10-37-177,12 49-1115,1-1 0,-1 0 0,1 0 0,-1 0 0,1 0 0,-1 0 0,1 1 0,-1-1 0,0 0 0,1 1 0,-1-1 0,0 0 0,0 1 0,0-1 0,1 1 0,-1-1 0,0 1 0,0-1 0,0 1 0,0 0 0,0 0 0,0-1 0,0 1 0,0 0 0,0 0 0,0 0 0,0 0 0,0 0 0,0 0 0,0 0 0,0 0 0,0 0 0,0 1-1,0-1 1,-1 1 0,-1-1 18,0 2-97,0 0-1,0-1 1,0 1-1,0 0 1,0 1-1,0-1 1,1 0 0,-1 1-1,1 0 1,-1-1-1,1 1 1,0 0-1,0 0 1,0 0-1,-2 6 1,-3 3-10,0-1-14,1 1 0,0 0-1,1 0 1,0 0 0,1 1 0,1 0-1,0 0 1,-2 20 0,1 15-54,2 49 1,2-69 55,1-23 4,-1 0 0,1 0 0,0 0-1,1 0 1,-1-1 0,1 1-1,0 0 1,0-1 0,1 0-1,-1 1 1,1-1 0,0 0-1,0 0 1,0 0 0,1-1 0,-1 1-1,1-1 1,0 0 0,0 0-1,0 0 1,0-1 0,1 1-1,7 2 1,-7-2-4,0-1-1,0 0 1,0-1-1,0 1 1,0-1-1,1 0 1,-1 0-1,0 0 1,1-1-1,-1 0 1,0 0-1,1 0 1,-1-1-1,0 0 1,0 0 0,1 0-1,-1-1 1,0 1-1,0-1 1,0 0-1,-1-1 1,1 1-1,5-4 1,3-7-5,0 1 1,-1-1-1,-1-1 1,0 0-1,0-1 1,-1 0 0,-1-1-1,8-17 1,3-15 106,23-75 0,-36 78 87,-5 32 22,-1 35-304,-3 51 73,0-32 54,2-1 0,6 42-1,-6-75-25,2-1-1,-1 1 0,1-1 0,0 0 0,0 0 1,0 0-1,1 0 0,6 10 0,-7-13-1,0-1 1,-1 0-1,1 0 0,0 0 0,1 0 0,-1-1 0,0 1 0,0 0 1,1-1-1,-1 0 0,1 1 0,-1-1 0,1 0 0,0 0 1,-1-1-1,1 1 0,0 0 0,0-1 0,0 0 0,4 0 0,-3 0 0,0-1 0,0 0 0,0 0 0,0-1 0,0 1 0,-1-1 0,1 0 0,0 0 0,-1 0 0,0 0 0,1-1 0,-1 1 0,0-1 0,0 0 0,0 0 0,-1 0 0,1 0 0,-1 0 0,0-1 0,0 1 0,0-1 0,0 0 0,0 1 0,-1-1 0,2-5 0,2-5 11,-1 0 0,0 0 0,-1 0 0,0 0 0,-2-1 0,1-15 0,-1-5 55,0 17-30,-1 0-1,-4-31 1,3 44-34,0 0 1,0 0-1,-1-1 1,1 2-1,-1-1 0,-1 0 1,1 0-1,-1 1 1,1-1-1,-1 1 1,-1 0-1,1-1 1,-7-4-1,8 7-5,1 0 0,-1 1 0,-1-1 0,1 1 0,0-1 0,0 1 0,0 0 0,-1 0 0,1 0 0,0 0-1,-1 1 1,1-1 0,-1 1 0,1-1 0,-1 1 0,1 0 0,-1 0 0,0 0 0,1 0 0,-1 1 0,1-1 0,-1 1 0,1-1 0,0 1 0,-1 0 0,1 0-1,-1 0 1,1 0 0,0 0 0,0 1 0,0-1 0,0 1 0,0-1 0,0 1 0,0 0 0,-2 2 0,-3 3-13,1 1 0,0 0 0,0 0 0,0 0 0,1 0 0,0 1 0,-6 18 0,5-5-4,0 0 0,2 0 0,1 0 0,1 1 0,0 0 0,3 25 0,-1-39 17,0-6 2,0 0-1,0 0 0,1 0 1,-1 0-1,1 0 0,0-1 0,0 1 1,0 0-1,0-1 0,0 1 1,1 0-1,-1-1 0,1 1 1,0-1-1,-1 0 0,4 3 0,-4-4-2,0 0-1,1 0 0,-1 0 0,1 0 0,-1 0 0,1 0 1,0-1-1,-1 1 0,1 0 0,0-1 0,-1 1 1,1-1-1,0 0 0,0 0 0,0 0 0,-1 1 0,1-2 1,0 1-1,0 0 0,-1 0 0,1 0 0,0-1 0,0 1 1,-1-1-1,1 0 0,0 1 0,-1-1 0,1 0 0,2-2 1,8-7-8,0-1 0,-1 0 0,0-1 1,-1-1-1,17-26 0,-2 3 17,1 1 15,-14 18 25,0 0 1,29-28-1,-41 44-46,0 1-1,1-1 1,-1 0 0,1 1-1,-1-1 1,1 1 0,-1-1-1,1 1 1,-1 0 0,1-1-1,0 1 1,-1-1 0,1 1-1,0 0 1,-1 0 0,1-1-1,0 1 1,-1 0 0,1 0-1,0 0 1,-1 0 0,1 0-1,0 0 1,-1 0 0,1 0-1,0 0 1,0 0 0,-1 0-1,1 0 1,0 0 0,-1 1-1,1-1 1,0 0 0,-1 0-1,1 1 1,0-1 0,-1 1-1,1-1 1,-1 0 0,1 1-1,-1-1 1,1 1 0,-1-1-1,1 1 1,-1 0 0,1-1-1,-1 1 1,0-1 0,1 1-1,-1 0 1,0-1 0,0 1-1,1 0 1,-1-1 0,0 1-1,0 0 1,0-1 0,0 2 0,7 54 83,-6-41-19,2 199 139,-4-118-159,1-95-31,2-4 7,0 1 0,0 0 0,-1-1 0,1 1 0,0-1-1,-1 0 1,0 1 0,0-1 0,1 0 0,-2 0 0,1 0 0,0 0 0,0-5 0,0 6 9,12-50 86,3 2 1,2 0-1,35-68 0,-52 117-125,0-1-1,0 1 1,-1 0-1,1 0 1,0 0-1,1 0 1,-1 0-1,0 0 1,0 0-1,0 0 1,1 0-1,-1 1 1,0-1-1,1 0 1,-1 1-1,0-1 1,1 1-1,-1-1 1,1 1-1,-1 0 1,1 0-1,-1 0 0,1 0 1,-1 0-1,1 0 1,-1 0-1,1 0 1,-1 0-1,1 1 1,-1-1-1,0 1 1,1-1-1,-1 1 1,1-1-1,-1 1 1,0 0-1,0 0 1,1 0-1,-1-1 1,0 1-1,0 0 1,0 1-1,0-1 1,2 2-1,1 22 18,0 0 1,-1 1-1,-1-1 1,-3 39-1,0-22 20,11 8 25,-10-51-48,0 1-1,1 0 1,-1 0-1,0 0 1,0 0 0,0 0-1,0 0 1,0 0-1,1 0 1,-1 0 0,0 0-1,0 0 1,0 0-1,0 0 1,0 0 0,1 0-1,-1 0 1,0 0-1,0 0 1,0 0 0,0 0-1,0 0 1,1 0-1,-1 0 1,0 0 0,0 0-1,0 0 1,0 0-1,0 0 1,0 1 0,1-1-1,-1 0 1,0 0-1,0 0 1,0 0 0,0 0-1,0 0 1,0 0-1,0 1 1,0-1 0,0 0-1,0 0 1,0 0-1,1 0 1,-1 0 0,0 1-1,0-1 1,0 0-1,0 0 1,0 0 0,0 0-1,0 0 1,0 1-1,0-1 1,0 0 0,-1 0-1,8-12-37,4-30 63,3 2-1,1-1 1,2 2 0,1 0 0,34-50 0,-33 67-74,-19 22 46,0 0 1,1 0-1,-1 0 1,0 0-1,1 0 1,-1-1-1,0 1 0,0 0 1,1 0-1,-1 0 1,0 1-1,1-1 1,-1 0-1,0 0 0,0 0 1,1 0-1,-1 0 1,0 0-1,1 0 1,-1 0-1,0 0 0,0 1 1,1-1-1,-1 0 1,0 0-1,0 0 1,0 1-1,1-1 0,-1 0 1,0 0-1,0 1 1,0-1-1,1 0 0,-1 0 1,0 1-1,0-1 1,0 0-1,0 0 1,0 1-1,0-1 0,0 1 1,4 46-158,-4-38 169,-2 47 125,1-34-121,0 1 1,1-1 0,1 0 0,1 0 0,1 1 0,1-2 0,8 27 0,-11-47-14,-1 0 0,1 0 0,0 0 0,0 0 0,0 0 0,0 0 0,0-1 0,0 1 0,0 0 0,0 0 0,0-1 0,0 1 0,0 0 0,0-1 0,0 1 0,1-1 0,-1 0 0,0 1 0,0-1 0,0 0 0,1 0 0,-1 0 0,0 0 0,1 0 0,-1 0 0,0 0 0,0 0 0,1 0 0,-1-1 0,0 1 0,0 0 0,1-1 0,-1 1 0,0-1 0,0 1 0,0-1 0,0 0 0,1-1 0,5-1 33,-1 0 1,0-1-1,0 0 0,0-1 1,9-9-1,6-6 1,-2-2 0,0-1-1,-2 0 1,0-2-1,-2 0 1,-1 0 0,0-1-1,-2-1 1,12-41-1,-21 57-9,1 1 0,0-1 0,0 1 0,10-16 0,-13 20 35,-2 95 87,-2-42-109,3 1-1,2-1 1,9 55-1,-10-93-27,2 15-9,-3-24 1,0 0 0,0 0 0,0 0 1,0 1-1,0-1 0,0 0 1,0 0-1,0 1 0,0-1 0,0 0 1,0 0-1,0 0 0,0 1 0,0-1 1,0 0-1,0 0 0,0 0 0,0 1 1,0-1-1,1 0 0,-1 0 1,0 0-1,0 1 0,0-1 0,0 0 1,0 0-1,1 0 0,-1 0 0,0 0 1,0 1-1,0-1 0,1 0 0,-1 0 1,0 0-1,0 0 0,0 0 1,1 0-1,-1 0 0,0 0 0,0 0 1,0 0-1,1 0 0,-1 0 0,0 0 1,0 0-1,1 0 0,-1 0 1,0 0-1,0 0 0,0 0 0,1 0 1,-1 0-1,0 0 0,0 0 0,0-1 1,1 1-1,-1 0 0,0 0 0,0 0 1,0 0-1,0 0 0,1-1 1,-1 1-1,0 0 0,0 0 0,0 0 1,4-7 84,-1 1 1,0 0-1,0-1 1,-1 1-1,3-13 0,2-3-19,69-152 40,-20 52-106,-45 106-9,-2 22-109,-1 35 45,-4 9 164,-5 54 0,0-33-35,-9 67 78,10-137-63,0-34 308,1 21-355,0 0 0,1 0 0,0 0 0,1 1 1,0-1-1,1 1 0,0 0 0,1 0 0,6-12 0,11-14-70,32-41 0,-37 55 9,-17 22 28,1 0 0,-1-1 1,1 1-1,0 0 0,0 0 0,-1 0 0,1 0 0,0 0 0,0 1 0,0-1 1,0 0-1,0 0 0,0 1 0,0-1 0,0 0 0,0 1 0,1-1 0,-1 1 0,0-1 1,0 1-1,0 0 0,1-1 0,1 1 0,-2 1 0,0-1 0,0 1 0,0-1 1,0 1-1,0 0 0,-1 0 0,1-1 0,0 1 0,0 0 0,0 0 0,-1 0 0,1 0 1,0 0-1,-1 0 0,1 0 0,-1 0 0,1 0 0,-1 0 0,1 2 0,3 11-19,-1-1-1,-1 1 0,1 16 0,-2-21 57,2 27-19,-3-27-6,1 0 0,-1 1 0,1-1 0,1 0 0,0 0 0,0 0 0,1 0 0,0 0 0,0-1-1,1 1 1,0-1 0,7 9 0,-9-14-34,0-1 0,0 0 0,1 0 0,-1 0 0,1 0 0,-1 0-1,1-1 1,0 1 0,0-1 0,0 1 0,0-1 0,0 0 0,0 0 0,0-1 0,0 1-1,0-1 1,0 1 0,1-1 0,-1 0 0,0 0 0,0-1 0,0 1 0,0 0 0,1-1 0,-1 0-1,3-1 1,4-1-630,-1-1 0,0 0 0,0-1 0,0 0 0,-1 0 0,0 0 0,9-9 0,33-32-6904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9.326"/>
    </inkml:context>
    <inkml:brush xml:id="br0">
      <inkml:brushProperty name="width" value="0.05" units="cm"/>
      <inkml:brushProperty name="height" value="0.05" units="cm"/>
      <inkml:brushProperty name="color" value="#FFFFFF"/>
    </inkml:brush>
  </inkml:definitions>
  <inkml:trace contextRef="#ctx0" brushRef="#br0">111 218 3993,'0'0'13671,"-3"18"-12608,-10 54-315,9-54 57,10-18-666,0-1-1,-1 0 0,1-1 1,-1 1-1,1-1 1,-1 0-1,0 0 0,1-1 1,-1 1-1,-1-1 0,1 0 1,0-1-1,-1 1 1,1-1-1,-1 0 0,0 0 1,0 0-1,6-10 0,-5 7-106,0 0-1,-1 0 1,0-1-1,0 1 1,0-1 0,-1 0-1,0 0 1,-1 0-1,0-1 1,0 1-1,1-16 1,-3 0 17,1 14-14,-1-1 1,0 1-1,-1-1 0,0 1 0,0-1 0,-6-16 0,6 24-28,0 1-1,0-1 1,-1 0 0,0 1 0,1-1 0,-1 1 0,0 0-1,0 0 1,-1-1 0,1 1 0,0 1 0,-1-1 0,1 0-1,-1 0 1,1 1 0,-1 0 0,0-1 0,0 1 0,1 0 0,-1 0-1,0 1 1,0-1 0,0 1 0,0-1 0,0 1 0,0 0-1,0 0 1,-4 1 0,2-2-10,0 1-1,0 1 1,0-1 0,0 1-1,0-1 1,0 2-1,0-1 1,1 0 0,-1 1-1,0 0 1,1 0-1,-8 5 1,6-2-12,0 0 0,1 1 0,-1 0 0,1 0-1,1 0 1,-1 1 0,1-1 0,-4 9 0,3-5 6,0 1-1,1 0 1,0 1 0,1-1 0,0 1-1,1 0 1,-2 17 0,3 89-103,2-66 55,2-51 38,-1 0 0,1-1-1,0 0 1,-1 0 0,1 0-1,0 0 1,-1 0 0,1 0-1,5-2 1,2-2 40,0-1-1,-1 0 1,1 0-1,-1-1 1,-1-1-1,1 1 1,-1-1 0,0-1-1,0 0 1,-1 0-1,7-10 1,26-25 100,1 0-51,24-23 29,-60 61-100,0 1 0,1-1 1,0 1-1,0 0 1,0 1-1,1-1 0,-1 1 1,1 0-1,10-2 1,-15 4-7,-1 1 0,1 0 1,0 0-1,-1 0 0,1 0 1,-1 1-1,1-1 0,-1 0 1,1 0-1,-1 1 1,0-1-1,1 1 0,-1 0 1,1-1-1,-1 1 0,0 0 1,1 0-1,-1 0 0,0 0 1,0 0-1,0 0 0,0 0 1,0 0-1,0 0 0,0 0 1,0 1-1,0-1 0,0 2 1,18 47 152,-14-32-103,0-2 3,0 0 1,-2 0 0,0 1-1,-1-1 1,0 1 0,-2 17-1,0-33-43,0 1-1,0-1 1,-1 0-1,1 0 1,0 0-1,0 1 1,0-1-1,1 0 0,-1 0 1,0 0-1,0 0 1,1 1-1,-1-1 1,0 0-1,1 0 0,-1 0 1,1 0-1,0 0 1,-1 0-1,1 0 1,0 0-1,-1 0 1,1 0-1,0 0 0,0-1 1,1 2-1,-1-2-6,1 0 0,-1 0 0,1 0-1,-1-1 1,0 1 0,1 0 0,-1-1 0,0 1-1,1-1 1,-1 1 0,0-1 0,0 0 0,1 0-1,-1 1 1,0-1 0,0 0 0,0 0-1,1-1 1,11-11-42,-1 0 1,15-22-1,-23 29 73,3-2-24,1-5-18,2 1 0,-1 0 0,2 1 0,-1 0 0,22-16-1,-31 26 8,0 0-1,-1 1 0,1-1 1,0 0-1,0 1 0,0-1 1,0 1-1,0-1 0,0 1 1,0-1-1,0 1 1,0 0-1,0 0 0,0-1 1,0 1-1,0 0 0,0 0 1,0 0-1,0 0 0,1 0 1,-1 0-1,0 0 0,0 1 1,0-1-1,0 0 0,0 1 1,0-1-1,0 0 0,0 1 1,0-1-1,0 1 0,-1 0 1,1-1-1,0 1 0,0 0 1,0-1-1,0 1 0,-1 0 1,1 0-1,0 0 0,-1 0 1,1 0-1,0 1 0,1 3 30,-1 0 0,1 0 0,-1 1 0,0-1 0,0 1 0,-1 6-1,1-3 6,2 48 177,3 25-54,-5-78-151,0 0 0,0 0 0,0 0 0,0 0 1,1 0-1,-1 0 0,1 0 0,0 0 0,0-1 0,0 1 0,1-1 1,-1 1-1,1-1 0,6 6 0,-6-8-125,1 1 0,-1 0 1,1-1-1,0 1 0,0-1 0,-1 0 0,1 0 1,0-1-1,0 1 0,0-1 0,0 0 0,0 0 0,0 0 1,0-1-1,-1 1 0,1-1 0,0 0 0,0 0 0,0 0 1,5-3-1,1 0-905,-1 0-1,1-1 1,-1 0 0,0-1 0,-1 0 0,9-7-1,16-23-10462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0.101"/>
    </inkml:context>
    <inkml:brush xml:id="br0">
      <inkml:brushProperty name="width" value="0.05" units="cm"/>
      <inkml:brushProperty name="height" value="0.05" units="cm"/>
      <inkml:brushProperty name="color" value="#FFFFFF"/>
    </inkml:brush>
  </inkml:definitions>
  <inkml:trace contextRef="#ctx0" brushRef="#br0">322 77 6529,'0'0'12499,"-18"-13"-10995,-61-39-295,78 51-1186,-1-1 1,1 1-1,-1 0 1,1 0-1,-1 1 1,1-1 0,-1 0-1,0 0 1,0 1-1,1-1 1,-1 1-1,0-1 1,0 1 0,0 0-1,0 0 1,1 0-1,-1 0 1,0 0-1,0 0 1,0 0 0,0 1-1,1-1 1,-1 1-1,0-1 1,0 1-1,1 0 1,-1 0 0,1 0-1,-1-1 1,0 2-1,1-1 1,-1 0-1,1 0 1,0 0 0,-1 1-1,1-1 1,0 0-1,0 1 1,-2 2-1,-6 7 35,-11 8-23,1 1 0,1 1 1,-26 37-1,38-47-39,0-1 0,0 1-1,1 0 1,0 0 0,1 0 0,0 0-1,1 1 1,0 0 0,1 0 0,-2 23 0,4-31-5,0 0 0,0 0 1,0 1-1,0-1 1,1 0-1,0 0 0,-1 0 1,2 1-1,-1-1 1,0 0-1,1 0 0,3 6 1,-2-8-8,-1 0 1,0 0-1,1 0 1,-1-1-1,1 1 1,-1-1 0,1 1-1,0-1 1,-1 0-1,1 0 1,0-1-1,0 1 1,0 0-1,0-1 1,0 0-1,0 0 1,0 0 0,6 0-1,-5 0-10,0-1 0,0 0 1,1 1-1,-1-1 0,0-1 0,0 1 0,0 0 0,0-1 1,0 0-1,-1 0 0,1 0 0,0-1 0,-1 1 0,0-1 0,5-3 1,4-7 5,-1 0 0,16-22 0,-3 4 22,-3 4 30,23-42 0,-27 40 19,30-36 1,-43 65-27,-1 13 11,0 35 52,-3-32-68,1-1-1,0 0 0,1 1 0,5 20 0,-6-33-89,1-1 0,-1 1-1,1-1 1,-1 1 0,1-1-1,0 0 1,-1 0 0,1 0-1,1 0 1,-1 0-1,0 0 1,0 0 0,1-1-1,-1 1 1,0-1 0,1 0-1,0 0 1,2 1-1,-2-1-274,0-1-1,0 1 0,0-1 0,0 0 0,0 0 0,0 0 0,0 0 1,0-1-1,0 1 0,0-1 0,0 0 0,2-1 0,24-13-4229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034"/>
    </inkml:context>
    <inkml:brush xml:id="br0">
      <inkml:brushProperty name="width" value="0.05" units="cm"/>
      <inkml:brushProperty name="height" value="0.05" units="cm"/>
      <inkml:brushProperty name="color" value="#FFFFFF"/>
    </inkml:brush>
  </inkml:definitions>
  <inkml:trace contextRef="#ctx0" brushRef="#br0">201 67 5945,'0'0'4201,"-6"28"-2440,-1 0-1305,-30 157 2052,-65 383 3413,65-448-5795,32-106-179,1-23-260,2-25-81,4-18 379,2-1 0,3 2 0,21-83 0,58-149 94,-81 270-82,27-72 18,44-79 0,-46 101 51,-5 21-41,-24 40-32,0 0 0,0 0 0,1 0 0,-1 0 0,1 1 0,-1-1 0,1 1-1,0-1 1,-1 1 0,1-1 0,0 1 0,0 0 0,0 0 0,0 0-1,0 0 1,0 0 0,4 0 0,-5 2-4,0 0 0,0 0 0,0 1 1,0-1-1,0 1 0,-1-1 0,1 1 0,0-1 0,-1 1 0,1-1 1,-1 1-1,0 0 0,1-1 0,-1 3 0,0-3 7,3 28 231,0 1 0,-3-1-1,0 1 1,-6 39 0,2-49-164,-1 0 1,0-1 0,-2 0-1,-12 26 1,9-21 1,10-24-67,0 0 1,0 0-1,0 0 1,0 0 0,0 0-1,0 1 1,0-1-1,0 0 1,0 0-1,0 0 1,0 0 0,0 1-1,0-1 1,0 0-1,0 0 1,0 0-1,0 0 1,0 1 0,0-1-1,0 0 1,0 0-1,0 0 1,0 0 0,0 0-1,0 1 1,-1-1-1,1 0 1,0 0-1,0 0 1,0 0 0,0 0-1,0 0 1,0 1-1,-1-1 1,1 0 0,0 0-1,0 0 1,0 0-1,0 0 1,0 0-1,-1 0 1,1 0 0,0 0-1,0 0 1,0 0-1,0 0 1,-1 0 0,1 0-1,0 0 1,0 0-1,0 0 1,0 0-1,-1 0 1,1 0 0,0 0-1,0 0 1,0 0-1,0 0 1,-1 0 0,1 0-1,0-1 1,0 1-1,0 0 1,0 0-1,0 0 1,0 0 0,-1 0-1,1 0 1,0-1-1,2-14-254,19-21 237,2 0 0,1 1 0,39-42 0,-59 72 17,-3 4-3,0 0 0,0-1 0,0 1-1,0 0 1,0 0 0,0 0 0,0 0 0,0 1 0,0-1-1,0 0 1,1 0 0,-1 1 0,0-1 0,0 0-1,1 1 1,-1 0 0,1-1 0,-1 1 0,2-1-1,-2 2-4,0-1 0,0 0 0,0 0 0,0 1-1,0-1 1,0 1 0,0-1 0,0 1 0,0-1-1,0 1 1,0 0 0,-1-1 0,1 1 0,0 0-1,0 0 1,-1 0 0,1-1 0,-1 1 0,2 2-1,2 5 15,-1 0 0,0 0 0,0 1 0,3 15 0,8 58 324,4 139 0,-12-119-302,-4 81 678,-1-260-644,3-1 1,4 2 0,3-1-1,3 2 1,47-143 0,-46 174-64,-11 30 4,0 1 1,1-1-1,0 1 0,1 0 1,1 1-1,0-1 0,1 1 1,11-13-1,-18 24-9,0 0-1,0-1 1,0 2 0,0-1-1,0 0 1,1 0-1,-1 0 1,0 0 0,0 1-1,1-1 1,-1 1 0,0-1-1,1 1 1,-1-1-1,1 1 1,-1 0 0,1 0-1,-1 0 1,1 0-1,-1 0 1,1 0 0,-1 0-1,0 0 1,1 0-1,-1 1 1,1-1 0,-1 1-1,1-1 1,-1 1 0,0-1-1,0 1 1,1 0-1,-1 0 1,0-1 0,0 1-1,0 0 1,1 0-1,-1 0 1,-1 0 0,1 1-1,0-1 1,0 0 0,0 0-1,1 3 1,4 6 28,0 0 1,-1 0-1,0 1 1,5 12-1,-9-19-14,4 18 63,0 0-1,-2 1 1,-1 0 0,-1-1 0,0 1 0,-2 0 0,-5 31 0,-11 12-716,20-72 17,0 1 1,0 0 0,1 0-1,-1 1 1,1-1-1,6-5 1,7-9-2124,15-27-5676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8.558"/>
    </inkml:context>
    <inkml:brush xml:id="br0">
      <inkml:brushProperty name="width" value="0.05" units="cm"/>
      <inkml:brushProperty name="height" value="0.05" units="cm"/>
      <inkml:brushProperty name="color" value="#FFFFFF"/>
    </inkml:brush>
  </inkml:definitions>
  <inkml:trace contextRef="#ctx0" brushRef="#br0">1 67 1880,'0'0'21285,"24"-6"-20445,16 6-224,14 0-208,7 0-216,7 0-120,2-6-56,8-3-16,27-7-464,-17-2-1920,-14 6-5778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0.790"/>
    </inkml:context>
    <inkml:brush xml:id="br0">
      <inkml:brushProperty name="width" value="0.05" units="cm"/>
      <inkml:brushProperty name="height" value="0.05" units="cm"/>
      <inkml:brushProperty name="color" value="#FFFFFF"/>
    </inkml:brush>
  </inkml:definitions>
  <inkml:trace contextRef="#ctx0" brushRef="#br0">176 102 3345,'0'0'7572,"32"0"-5593,92 0-359,-97 1-915,-25 0-362,-4 1 3,-5 2 84,0 2 0,1-1 0,0 1 0,0 0-1,-8 10 1,13-15-395,0 1 33,-1 0 1,1 0-1,-1 0 1,1 0-1,-1-1 1,-3 3 0,0 0-1,0-2 1,0 1 0,0 0 0,-1-1-1,-6 2 1,-48 12 220,-30 10 46,87-25-314,0 0 0,-1 1 0,1-1 0,0 1 0,0-1 0,0 1 0,0 0 0,0 0 0,0 1 0,1-1 1,-1 0-1,1 1 0,-1 0 0,1-1 0,0 1 0,0 0 0,0 0 0,1 0 0,-1 0 0,-1 5 0,-8 21 153,2-1 1,1 1-1,-7 43 0,9-26 6,1 71-1,5-90-146,1 0 1,10 54 0,-8-67-33,1-1-1,0 0 1,1 0 0,0-1 0,1 1 0,1-1 0,14 21 0,-13-23 0,1 0 0,1 0 0,0-1 0,0 0 0,0-1 0,1 0 0,1 0 0,-1-1 0,1-1 0,0 0 0,1-1 0,-1 0 0,1-1 0,0 0 0,0-1 0,0 0 0,1-2 0,-1 1 0,1-1 0,-1-1 0,1-1 0,-1 0 0,0 0 0,1-1 0,-1-1 1,0 0-1,0-1 0,0-1 0,13-6 0,-7 1 8,0-2 1,-1 0 0,-1-1-1,0 0 1,24-26 0,-17 13 16,0-1 1,31-50-1,-38 50 22,-2 0 1,0-2-1,-2 0 0,14-45 0,-21 51 90,0-1-1,-2 1 1,-1-1 0,0 1-1,-2-1 1,-3-39-1,0 47-65,0 2 0,-2-1-1,0 0 1,0 1 0,-2-1-1,0 1 1,0 1 0,-1-1-1,-1 1 1,0 0 0,-1 1-1,0 0 1,-1 0 0,0 1-1,-1 0 1,0 1 0,-14-10 0,12 10-47,-2 1 0,1 0 1,-1 1-1,0 0 1,-1 1-1,1 1 1,-1 1-1,-1 0 1,1 1-1,-1 0 1,1 2-1,-1 0 1,0 1-1,0 0 0,-18 3 1,26-1-64,1 0-1,0 0 1,0 1-1,0 0 1,0 1 0,1 0-1,-1 0 1,0 0-1,1 1 1,0 0 0,0 1-1,0 0 1,1 0-1,0 0 1,0 1 0,0-1-1,0 2 1,1-1 0,0 1-1,0-1 1,1 1-1,0 0 1,0 1 0,1-1-1,0 1 1,0 0-1,-3 14 1,3-3-592,1 0-1,1 38 1,1-42-414,1-1 1,0 1-1,6 24 1,-3-26-873,1-1 1,1 1 0,10 18-1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901"/>
    </inkml:context>
    <inkml:brush xml:id="br0">
      <inkml:brushProperty name="width" value="0.05" units="cm"/>
      <inkml:brushProperty name="height" value="0.05" units="cm"/>
      <inkml:brushProperty name="color" value="#FFFFFF"/>
    </inkml:brush>
  </inkml:definitions>
  <inkml:trace contextRef="#ctx0" brushRef="#br0">0 267 912,'0'0'15129,"20"-22"-14356,8-6-550,73-83 629,-51 63 551,-50 48-1402,1 0 1,-1-1-1,0 1 0,0 0 1,1 0-1,-1 0 0,0 0 0,1 0 1,-1-1-1,1 1 0,-1 0 1,0 0-1,1 0 0,-1 0 0,0 0 1,1 0-1,-1 0 0,0 0 1,1 0-1,-1 0 0,0 1 0,1-1 1,-1 0-1,0 0 0,1 0 0,-1 0 1,0 0-1,1 1 0,-1-1 1,0 0-1,1 0 0,-1 1 0,0-1 1,0 0-1,1 0 0,-1 1 1,0-1-1,0 0 0,0 1 0,0-1 1,1 0-1,-1 0 0,0 1 1,0-1-1,0 1 0,0-1 0,0 0 1,0 1-1,0-1 0,0 0 1,0 1-1,0-1 0,8 24-46,-7-21 91,4 16 132,-1 1 0,-1-1-1,-1 1 1,0 0-1,-2 23 1,5 50 121,-4-89-298,0 0 0,0 0 0,0 0 0,1-1 0,-1 1 0,1 0 0,0 0 0,0-1 0,0 1 0,1-1 0,-1 0 0,1 0 0,4 5 0,-6-7-7,1 0 1,-1 0-1,1 0 0,-1 0 0,1 0 0,0 0 0,-1-1 1,1 1-1,0 0 0,-1-1 0,1 0 0,0 1 1,0-1-1,-1 0 0,1 0 0,0 0 0,0 0 0,0 0 1,-1 0-1,1 0 0,0-1 0,0 1 0,0-1 0,-1 1 1,1-1-1,0 0 0,-1 0 0,1 0 0,-1 1 1,1-2-1,-1 1 0,1 0 0,-1 0 0,2-2 0,13-15 25,-2-1-1,0-1 0,-1 0 0,0 0 0,-2-1 0,13-33 1,-9 20 83,-5 18-45,-3 15-40,1 26-23,-3-4 35,-1-8 13,1-1-1,0 1 1,0-1-1,1-1 1,9 15-1,-12-23-35,0 1-1,0 0 0,1-1 0,-1 0 0,1 0 1,0 0-1,-1 0 0,1 0 0,1-1 0,-1 0 1,0 0-1,0 0 0,1 0 0,-1-1 0,1 1 0,0-1 1,9 1-1,-6-2 66,0 0-1,0-1 1,0 0-1,-1 0 1,1 0 0,0-1-1,0-1 1,-1 1 0,1-1-1,-1 0 1,0-1-1,0 0 1,0 0 0,0 0-1,11-11 1,-7 6-10,-1-1 0,0 0 0,-1-1 0,1 0 0,-2 0 0,0-1 0,0 0 0,6-15 0,-12 23-36,0 0 0,0 0 0,0 0 1,-1 0-1,1-1 0,-1 1 0,0-1 0,0 1 1,-1-1-1,1 1 0,-1-1 0,0 0 0,0 1 1,-1-1-1,1 1 0,-1-1 0,0 1 0,0-1 1,-1 1-1,1-1 0,-1 1 0,0 0 1,0 0-1,0 0 0,-1 0 0,1 0 0,-1 1 1,0-1-1,0 1 0,-7-6 0,3 4 36,0 1 0,0 0 1,0 0-1,-1 1 0,1 0 0,-1 0 0,0 1 0,0 0 0,1 0 0,-2 1 1,1 0-1,0 1 0,0-1 0,0 2 0,0-1 0,-13 3 0,19-3-86,0 1 0,0-1-1,0 1 1,0 0-1,0 0 1,0 0 0,0 0-1,0 0 1,0 0 0,0 1-1,1-1 1,-1 0-1,0 1 1,1 0 0,-1-1-1,1 1 1,0 0 0,-1 0-1,1 0 1,0-1-1,0 1 1,0 1 0,0-1-1,1 0 1,-1 0 0,1 0-1,-1 0 1,1 0 0,-1 5-1,1 0-687,0 0 0,0 0 0,1 0 0,-1-1 0,2 1 1,-1 0-1,1 0 0,4 12 0,13 17-6813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2.586"/>
    </inkml:context>
    <inkml:brush xml:id="br0">
      <inkml:brushProperty name="width" value="0.05" units="cm"/>
      <inkml:brushProperty name="height" value="0.05" units="cm"/>
      <inkml:brushProperty name="color" value="#FFFFFF"/>
    </inkml:brush>
  </inkml:definitions>
  <inkml:trace contextRef="#ctx0" brushRef="#br0">351 46 5521,'0'0'13551,"-18"-8"-12395,-61-24-254,76 31-858,-1 0 0,1 0-1,-1 0 1,0 0 0,1 1 0,-1 0 0,1 0 0,-1 0 0,0 0-1,1 0 1,-1 1 0,0-1 0,1 1 0,-1 0 0,1 0 0,-1 1 0,1-1-1,0 1 1,-4 2 0,-1 1-19,0 1 0,1 0 0,0 1 1,0 0-1,-6 8 0,3-4 16,-4 8-39,0 0 0,1 1 0,2 1-1,0 0 1,1 1 0,0-1-1,2 2 1,1-1 0,1 1 0,1 1-1,1-1 1,0 1 0,1 40-1,5-64-33,0 0 0,0 0-1,0 0 1,0 0 0,0 0-1,0 0 1,0 0 0,0-1-1,-1 1 1,1-1 0,0 0-1,0 1 1,0-1 0,-1 0-1,3-1 1,18-15 12,-1-1 1,-1 0-1,-1-2 0,0 0 1,-2-2-1,24-36 0,15-17 97,-14 9-4,-40 64-53,-2 17 49,-10 228 207,10-241-314,0 1 0,0-1 0,1 0 0,-1 1 0,0-1 0,1 0 0,0 1 0,0-1 0,0 0 0,0 0-1,0 1 1,0-1 0,0 0 0,1 0 0,-1 0 0,1-1 0,-1 1 0,1 0 0,0-1 0,0 1 0,0-1 0,0 1 0,0-1-1,0 0 1,0 0 0,0 0 0,0 0 0,1 0 0,-1 0 0,0 0 0,5 0 0,2 0-387,-1 0 1,0 0-1,0-1 1,1 0-1,-1-1 1,0 0-1,1 0 1,-1-1-1,8-2 1,34-21-4498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3.315"/>
    </inkml:context>
    <inkml:brush xml:id="br0">
      <inkml:brushProperty name="width" value="0.05" units="cm"/>
      <inkml:brushProperty name="height" value="0.05" units="cm"/>
      <inkml:brushProperty name="color" value="#FFFFFF"/>
    </inkml:brush>
  </inkml:definitions>
  <inkml:trace contextRef="#ctx0" brushRef="#br0">154 508 7314,'0'0'13324,"-10"-7"-12284,-32-21-168,41 27-819,-1 0 1,1 0-1,-1 0 0,1 0 0,-1 0 0,0 0 1,0 0-1,1 1 0,-1-1 0,0 1 1,0-1-1,0 1 0,0 0 0,1-1 0,-1 1 1,0 0-1,0 0 0,0 0 0,0 1 1,0-1-1,0 0 0,1 1 0,-1-1 0,0 1 1,0 0-1,0 0 0,1 0 0,-1-1 1,1 1-1,-1 1 0,-1 0 0,-1 3-58,0 0 0,1-1 0,0 1 0,0 0 0,1 1 0,-1-1 0,-2 9-1,2-7 41,-1 11-58,0 1 0,1-1 1,1 0-1,1 1 1,0-1-1,4 28 1,-2-2-61,-1-37 20,0 1-1,1-1 0,0 1 0,0-1 0,1 1 0,0-1 0,0 0 0,0 0 0,5 8 0,-6-13 38,0 0 0,0 0 0,1 0 0,-1-1 0,0 1 0,1-1 1,-1 1-1,1-1 0,0 1 0,-1-1 0,1 0 0,0 0 0,0 0 0,0 0 0,0 0 0,0 0 1,0 0-1,0-1 0,0 1 0,0-1 0,0 1 0,0-1 0,0 0 0,0 0 0,1 0 0,-1 0 1,0 0-1,0-1 0,0 1 0,0-1 0,0 1 0,0-1 0,0 0 0,0 1 0,0-1 0,0 0 1,0 0-1,2-2 0,9-5 0,0-1 1,-1-1 0,0 0-1,-1 0 1,0-1-1,0-1 1,11-15-1,63-96 256,-80 114-215,17-25 57,-2-1 0,-2-1 0,-1-1 0,-1-1 0,-3 0 0,-1-1-1,-1 0 1,-3-1 0,-1 0 0,-2 0 0,0-47 0,-5 3 623,0 84-687,0-1 0,0 1 1,0 0-1,0-1 0,0 1 1,0 0-1,0-1 0,0 1 1,0 0-1,0-1 0,0 1 1,0 0-1,0-1 0,0 1 1,0 0-1,0-1 0,-1 1 1,1 0-1,0 0 0,0-1 1,0 1-1,-1 0 0,1-1 1,0 1-1,0 0 0,0 0 0,-1 0 1,1-1-1,0 1 0,-1 0 1,1 0-1,0 0 0,0 0 1,-1-1-1,1 1 0,0 0 1,-1 0-1,1 0 0,0 0 1,-1 0-1,1 0 0,0 0 1,-1 0-1,1 0 0,0 0 1,-1 0-1,1 0 0,0 0 1,-1 0-1,1 0 0,0 1 1,-1-1-1,1 0 0,0 0 0,-1 0 1,1 0-1,0 1 0,0-1 1,-1 0-1,1 0 0,0 0 1,0 1-1,0-1 0,-1 0 1,1 1-1,-18 16 132,8-1-151,0 1 0,2 1 0,0-1-1,0 1 1,2 0 0,0 1 0,-5 35-1,-10 143-16,19-163 26,-6 210-418,7-242 411,1-1-1,0 1 1,0 0-1,0 0 1,1 0-1,-1 0 1,0 0-1,1 0 1,-1 0-1,1-1 1,0 1-1,-1 0 1,1 0-1,0-1 1,0 1-1,0 0 1,0-1-1,1 1 1,-1-1-1,0 1 1,1-1-1,-1 0 1,1 0-1,-1 0 1,3 2-1,-2-3 5,0 1-1,0-1 1,0 0 0,0 0-1,0 0 1,0 0 0,0 0-1,0-1 1,0 1-1,0 0 1,0-1 0,0 0-1,0 1 1,-1-1 0,1 0-1,0 0 1,0 0-1,-1 0 1,1 0 0,-1-1-1,1 1 1,-1 0 0,1-1-1,-1 1 1,0-1-1,2-2 1,26-39 148,-24 34-117,1-1 0,0 1 0,0 0 0,1 0 0,0 1 0,0-1 0,1 2 0,0-1-1,0 1 1,16-10 0,-23 17-38,1-1 0,0 0-1,0 1 1,0-1 0,0 1-1,0 0 1,0-1 0,0 1 0,-1 0-1,1 0 1,0 0 0,0 1-1,0-1 1,0 0 0,0 1 0,0-1-1,0 1 1,-1 0 0,1-1 0,0 1-1,0 0 1,-1 0 0,1 0-1,-1 1 1,1-1 0,-1 0 0,3 2-1,2 5 31,0 0 0,0 1 0,0-1 0,6 15 0,-10-18-71,0 1 0,0-1-1,1 0 1,0-1 0,0 1 0,0 0-1,0-1 1,1 1 0,0-1 0,0 0 0,0-1-1,0 1 1,1-1 0,-1 1 0,8 3 0,0-6-1471,-1 1 1,1-2-1,-1 1 0,22-3 1,7-3-7670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149"/>
    </inkml:context>
    <inkml:brush xml:id="br0">
      <inkml:brushProperty name="width" value="0.05" units="cm"/>
      <inkml:brushProperty name="height" value="0.05" units="cm"/>
      <inkml:brushProperty name="color" value="#FFFFFF"/>
    </inkml:brush>
  </inkml:definitions>
  <inkml:trace contextRef="#ctx0" brushRef="#br0">71 1 10362,'0'0'9450,"-61"156"-8706,61-108-368,-10 6-143,10-5-233,0 5 0,0-6-2337,10-18-7161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981"/>
    </inkml:context>
    <inkml:brush xml:id="br0">
      <inkml:brushProperty name="width" value="0.05" units="cm"/>
      <inkml:brushProperty name="height" value="0.05" units="cm"/>
      <inkml:brushProperty name="color" value="#FFFFFF"/>
    </inkml:brush>
  </inkml:definitions>
  <inkml:trace contextRef="#ctx0" brushRef="#br0">241 1 5737,'0'0'11193,"-27"21"-11041,-85 72-72,104-85-74,-1 1 0,2 0 0,-1 0 0,1 1 0,1-1 0,0 2 0,0-1 0,1 1 0,0 0 0,1 0 0,0 0 0,-5 24 0,3-11-4,2-6-12,1 0 0,0 0 0,2 0 0,0 29 0,1-45 2,0 0-46,12-23-54,1 0-1,17-20 1,-3 3 296,-23 33-210,2-4 136,0 1 0,1-1-1,14-13 1,-20 21-115,0-1 1,1 1 0,-1 0 0,0 0-1,1 0 1,-1 0 0,1 0-1,-1 0 1,1 0 0,0 0-1,-1 1 1,1-1 0,0 1-1,0-1 1,-1 1 0,1-1-1,0 1 1,0 0 0,0 0 0,-1 0-1,1 0 1,0 0 0,0 1-1,0-1 1,-1 1 0,1-1-1,0 1 1,-1-1 0,1 1-1,0 0 1,2 1 0,2 6 11,0-1 0,0 1 0,0 1 0,-1-1 0,0 1 0,-1 0 0,0 0 0,0 0 0,4 19 1,-2-9 7,6 19 92,-1 1 0,-2 0 0,-2 0 0,-1 1 0,-2 0 0,-2 0-1,-5 61 1,1-88-29,0 0-1,-1 0 1,-1-1 0,0 1-1,-1-1 1,0 0-1,-1-1 1,0 1 0,-1-1-1,0 0 1,-1-1-1,0 0 1,-1 0-1,0-1 1,0 0 0,-14 10-1,23-18-80,-1 0 1,0 0-1,0 0 0,0-1 0,0 1 0,0 0 0,0-1 0,0 1 1,-1 0-1,1-1 0,0 1 0,0-1 0,0 0 0,-1 1 0,1-1 1,0 0-1,0 0 0,-1 0 0,1 0 0,0 0 0,0 0 0,-3 0 0,3-1 0,0 0 0,0 0-1,0 1 1,1-1 0,-1 0-1,0 0 1,0 0 0,1 0-1,-1 0 1,0 0-1,1 0 1,-1 0 0,1 0-1,-1-1 1,1 1 0,0 0-1,-1 0 1,1 0-1,0-2 1,-1-9 0,0-1 0,1 0 0,2-19 0,-2 28-1,4-22 30,1 1 0,0 0 0,2 1 1,1 0-1,1 0 0,21-39 0,-5 17 53,2 2 0,42-53 0,-65 92-79,9-12 32,1 0 0,31-28-1,-42 43-51,0-1 0,0 0 0,0 1 0,0-1 0,1 1 0,-1 0-1,1 0 1,-1 0 0,1 1 0,0-1 0,0 1 0,0 0-1,0 0 1,0 0 0,0 1 0,0-1 0,0 1 0,0 0 0,0 0-1,0 1 1,0-1 0,8 3 0,-10-2 18,1 1 1,-1 0-1,0 0 1,0 1-1,0-1 1,0 0-1,0 1 1,-1-1-1,1 1 1,-1 0-1,1 0 1,-1-1-1,0 1 1,1 3-1,11 44 144,-11-26-201,0 0 1,-3 28-1,0-12-2755,1-25-2419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328"/>
    </inkml:context>
    <inkml:brush xml:id="br0">
      <inkml:brushProperty name="width" value="0.05" units="cm"/>
      <inkml:brushProperty name="height" value="0.05" units="cm"/>
      <inkml:brushProperty name="color" value="#FFFFFF"/>
    </inkml:brush>
  </inkml:definitions>
  <inkml:trace contextRef="#ctx0" brushRef="#br0">1 0 7514,'0'0'8257,"50"145"-13434,-40-97-112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687"/>
    </inkml:context>
    <inkml:brush xml:id="br0">
      <inkml:brushProperty name="width" value="0.05" units="cm"/>
      <inkml:brushProperty name="height" value="0.05" units="cm"/>
      <inkml:brushProperty name="color" value="#FFFFFF"/>
    </inkml:brush>
  </inkml:definitions>
  <inkml:trace contextRef="#ctx0" brushRef="#br0">0 114 6057,'0'0'11911,"4"23"-10716,9 67-210,-3-55-33,-9-34-907,-1-1 1,0 1-1,1 0 0,-1-1 1,1 1-1,-1-1 0,1 1 1,-1-1-1,1 1 0,-1-1 1,1 0-1,-1 1 0,1-1 1,-1 0-1,1 1 0,0-1 0,-1 0 1,1 0-1,0 1 0,-1-1 1,1 0-1,0 0 0,-1 0 1,2 0-1,1-1 113,0 0 1,0 0-1,-1-1 1,1 1-1,0-1 0,-1 0 1,0 1-1,1-1 1,-1 0-1,0 0 0,3-4 1,9-6 152,-12 11-233,-2 0-60,0-3-59,0 0 1,1-1-1,0 1 0,0 0 0,0 0 1,0 0-1,1 1 0,-1-1 0,1 0 1,3-4-1,1-4-254,0-1-105,55-110-7085,-39 85 766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6.083"/>
    </inkml:context>
    <inkml:brush xml:id="br0">
      <inkml:brushProperty name="width" value="0.05" units="cm"/>
      <inkml:brushProperty name="height" value="0.05" units="cm"/>
      <inkml:brushProperty name="color" value="#FFFFFF"/>
    </inkml:brush>
  </inkml:definitions>
  <inkml:trace contextRef="#ctx0" brushRef="#br0">1 229 7522,'0'0'7452,"4"5"-6272,-4-5-1129,0 1 1,1 0-1,-1 0 0,1 0 0,-1-1 1,1 1-1,-1 0 0,1-1 0,0 1 0,-1 0 1,1-1-1,0 1 0,-1-1 0,1 1 1,0-1-1,0 1 0,0-1 0,-1 0 1,1 1-1,0-1 0,0 0 0,0 0 0,0 1 1,0-1-1,0 0 0,0 0 0,-1 0 1,1 0-1,0 0 0,0-1 0,0 1 1,0 0-1,0 0 0,0 0 0,0-1 1,-1 1-1,1 0 0,0-1 0,0 1 0,0-1 1,-1 1-1,1-1 0,0 0 0,-1 1 1,1-1-1,0 1 0,-1-1 0,1 0 1,-1 0-1,1 1 0,-1-1 0,1 0 0,-1 0 1,0 0-1,1-1 0,7-11 467,-1-1 0,11-28 0,-4 7-199,-9 26-110,0-1 0,-1 0 0,0 0 0,-1 0 0,0 0 0,-1-1 0,0 1 0,-1-1-1,0 1 1,0-15 0,-1 24 355,-12 11-277,-9 19-301,1 0 0,2 2 0,-20 43 0,35-66 4,1-1 1,0 0-1,0 0 0,1 1 0,0-1 0,0 1 0,1 0 1,0 11-1,0-8-70,32-9-143,-20-3 210,-1-1 0,1 0-1,-1-1 1,0 0 0,1 0-1,-1-1 1,-1-1 0,12-5-1,-13 5 1,0 0 0,0 1 0,1 0-1,0 0 1,0 1 0,0 1 0,0 0-1,0 0 1,0 1 0,0 0 0,20 2 0,-28-1 9,-1 0 1,1 1 0,-1 0-1,1-1 1,0 1 0,-1 0-1,1 0 1,-1 0 0,0 0 0,1 0-1,-1 0 1,0 0 0,0 0-1,0 1 1,1-1 0,-1 0-1,0 1 1,-1-1 0,1 1-1,0-1 1,0 1 0,-1-1-1,1 1 1,-1 0 0,1-1 0,-1 1-1,0 0 1,1 2 0,-1 60 261,-1-40-19,1-22-225,0 0 1,-1 0-1,1-1 1,-1 1-1,1 0 1,-1 0-1,0 0 0,1-1 1,-1 1-1,0 0 1,0-1-1,0 1 0,-1-1 1,1 1-1,0-1 1,-1 1-1,1-1 0,0 0 1,-3 2-1,3-3-24,1 0 1,0 1-1,-1-1 0,1 0 0,-1 0 0,1 1 0,-1-1 0,0 0 1,1 0-1,-1 0 0,1 0 0,-1 0 0,1 0 0,-1 0 0,1 0 1,-1 0-1,0 0 0,1 0 0,-1 0 0,1 0 0,-1 0 1,1 0-1,-1-1 0,0 1 0,0-1-51,1 0-1,-1 1 1,1-1 0,-1 0-1,1 0 1,-1 0 0,1 1-1,-1-1 1,1 0 0,0 0 0,-1 0-1,1 0 1,0 0 0,0 0-1,0 0 1,0 0 0,0 0-1,0 0 1,0-1 0,0-25-2614,0 2-2776</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013"/>
    </inkml:context>
    <inkml:brush xml:id="br0">
      <inkml:brushProperty name="width" value="0.05" units="cm"/>
      <inkml:brushProperty name="height" value="0.05" units="cm"/>
      <inkml:brushProperty name="color" value="#FFFFFF"/>
    </inkml:brush>
  </inkml:definitions>
  <inkml:trace contextRef="#ctx0" brushRef="#br0">1 265 6889,'0'0'12879,"0"-30"-12025,0-167 701,0 197-1578,1 0 0,0-1 0,0 1 1,0 0-1,-1 0 0,1 0 0,0-1 1,0 1-1,0 0 0,-1 0 0,1 0 0,0 0 1,0 0-1,0 1 0,-1-1 0,1 0 1,0 0-1,0 0 0,0 1 0,-1-1 0,1 1 1,0-1-1,-1 0 0,2 1 0,2 6 25,0-1 0,0 1 0,0 0-1,-1 0 1,0 1 0,-1-1 0,1 0 0,0 11-1,11 70 248,-10-52-195,-3-3-19,2 1 1,3-27-28,-5-7-7,0 0 0,0 0 1,0 0-1,0 0 0,-1 0 0,1 0 1,0 0-1,0 0 0,0 0 1,0 0-1,0 0 0,-1-1 0,1 1 1,0 0-1,0-1 0,-1 1 0,1-1 1,0 1-1,0-1 0,-1 1 1,1-1-1,0 1 0,-1-1 0,1 1 1,-1-1-1,1 0 0,-1 0 1,1 1-1,-1-1 0,0 0 0,1-1 1,16-29 70,-15 27-51,31-62 140,61-107 303,-93 172-477,5-10 317,-6 11-305,0-1-1,0 1 0,0 0 1,0 0-1,0 0 0,1 0 1,-1 0-1,0-1 1,0 1-1,0 0 0,1 0 1,-1 0-1,0 0 0,0 0 1,0 0-1,1 0 0,-1 0 1,0 0-1,0 0 0,0 0 1,1 0-1,-1 0 0,0 0 1,0 0-1,0 0 1,1 0-1,-1 0 0,0 0 1,0 0-1,0 0 0,1 0 1,-1 0-1,0 0 0,0 1 1,0-1-1,0 0 0,1 0 1,-1 0-1,0 0 1,0 0-1,0 1 0,0-1 1,0 0-1,0 0 0,1 0 1,-1 0-1,0 1 0,0-1 1,0 0-1,0 0 0,0 0 1,0 1-1,0-1 0,0 0 1,0 0-1,0 0 1,0 1-1,0-1 0,7 24 93,0 0 0,-2 1 0,-1 0 0,-1 0 0,0 46 0,7-22 154,1-64-178,39-73 290,-41 68-317,1 1 0,1 0 0,1 1 0,25-31 0,-34 46-38,-1 0-15,0 1 1,-1 0-1,1 0 1,0 0 0,0 0-1,0 1 1,0-1 0,1 0-1,-1 1 1,0 0-1,1-1 1,-1 1 0,1 0-1,-1 0 1,1 0 0,0 1-1,4-2 1,-6 3-7,0 1-1,0-1 1,0 0 0,0 1 0,0-1 0,0 1-1,-1-1 1,1 1 0,0-1 0,-1 1-1,0 0 1,1-1 0,-1 4 0,0-5 5,6 50-83,-6-42-117,1-1-1,-1 0 0,1 0 1,0 1-1,1-1 0,-1 0 1,2 0-1,-1 0 0,1 0 1,0-1-1,4 9 1,8-3-3048,12-10-2086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794"/>
    </inkml:context>
    <inkml:brush xml:id="br0">
      <inkml:brushProperty name="width" value="0.05" units="cm"/>
      <inkml:brushProperty name="height" value="0.05" units="cm"/>
      <inkml:brushProperty name="color" value="#FFFFFF"/>
    </inkml:brush>
  </inkml:definitions>
  <inkml:trace contextRef="#ctx0" brushRef="#br0">141 181 7009,'0'0'9867,"-2"23"-9125,-5 69-197,7-91-516,0-1 0,-1 1 0,1 0 0,0 0 0,0-1 1,0 1-1,0 0 0,0 0 0,0-1 0,0 1 0,0 0 1,0 0-1,0 0 0,0-1 0,0 1 0,0 0 0,1 0 0,-1-1 1,0 1-1,0 0 0,1 0 0,-1-1 0,1 1 0,-1 0 1,1-1-1,-1 1 0,1-1 0,-1 1 0,1 0 0,-1-1 1,1 1-1,0-1 0,-1 0 0,1 1 0,0-1 0,0 0 1,-1 1-1,1-1 0,0 0 0,0 0 0,-1 1 0,1-1 1,0 0-1,0 0 0,0 0 0,-1 0 0,1 0 0,0 0 1,0 0-1,-1 0 0,1-1 0,0 1 0,0 0 0,0 0 1,-1-1-1,1 1 0,0 0 0,-1-1 0,1 1 0,0-1 1,-1 1-1,1-1 0,0 0 0,-1 1-16,6-5 71,-2 1 1,1-1 0,-1 0-1,1 0 1,-1-1-1,-1 1 1,1-1 0,-1 0-1,0 0 1,0 0 0,-1 0-1,0-1 1,0 1-1,1-8 1,-1 7-67,0 1-1,-1-1 0,0 1 1,0-1-1,-1 0 1,1 0-1,-2 1 1,1-1-1,-1 0 0,0 1 1,0-1-1,-1 1 1,1-1-1,-6-10 1,5 14-21,0 0 0,-1 0-1,0 0 1,1 0 0,-1 0 0,0 0 0,0 1 0,-1 0 0,1-1 0,0 1 0,-1 1 0,0-1 0,1 0 0,-1 1 0,0-1 0,0 1 0,1 0 0,-1 1 0,0-1 0,0 1 0,0-1-1,0 1 1,0 1 0,0-1 0,0 0 0,0 1 0,0 0 0,0 0 0,0 0 0,0 0 0,1 1 0,-1-1 0,0 1 0,1 0 0,0 0 0,-1 0 0,-4 5 0,-1 4-3,3-6-6,0 1-1,1 0 1,0 1-1,0-1 1,0 1-1,1 0 0,0 0 1,0 0-1,1 1 1,0-1-1,0 1 1,1 0-1,0-1 1,0 1-1,1 0 0,-1 13 1,3-21 9,-1 1 1,0 0-1,0 0 1,1 0-1,-1 0 1,0-1 0,1 1-1,-1 0 1,1-1-1,-1 1 1,1 0-1,-1-1 1,1 1-1,0 0 1,-1-1-1,1 1 1,0-1-1,-1 1 1,1-1-1,0 0 1,0 1-1,-1-1 1,1 0-1,0 1 1,0-1-1,0 0 1,0 0 0,-1 0-1,1 0 1,0 1-1,0-1 1,0-1-1,0 1 1,-1 0-1,1 0 1,0 0-1,0 0 1,0 0-1,0-1 1,-1 1-1,2-1 1,41-13 81,-11-5 204,34-25 0,-44 27-193,0 2 1,1 1-1,50-23 1,-72 37-94,1-1 1,0 0-1,-1 1 1,1-1-1,0 1 0,0 0 1,0-1-1,-1 1 1,1 0-1,0 0 1,0 0-1,0 0 1,0 1-1,-1-1 1,1 0-1,0 1 0,0-1 1,-1 1-1,1 0 1,0 0-1,-1 0 1,1-1-1,0 1 1,-1 1-1,1-1 1,-1 0-1,0 0 0,1 0 1,-1 1-1,0-1 1,0 1-1,0-1 1,0 1-1,0-1 1,1 3-1,2 6 35,0 0-1,-1 0 0,0 0 1,-1 0-1,2 12 1,0 2 12,1-5-15,-3-4-16,2 0 1,-1 0-1,2-1 0,0 0 0,1 0 0,0 0 1,1-1-1,9 14 0,-15-25-15,1-1 0,0 1-1,-1-1 1,1 1 0,0-1-1,0 0 1,0 0 0,0 0 0,0 0-1,0 0 1,0 0 0,0 0 0,0-1-1,0 1 1,1-1 0,-1 0-1,0 1 1,0-1 0,1 0 0,-1 0-1,0 0 1,0-1 0,1 1-1,-1-1 1,0 1 0,0-1 0,0 0-1,0 1 1,0-1 0,3-2 0,1 0 8,0-1 0,0 0 0,0 0 0,0 0 0,-1 0 0,0-1 0,1 0 0,4-7 0,12-17 44,-2-1 1,-1-1-1,17-37 0,-28 51-14,-1 0 0,-1-1 0,0 0 0,-2 0 0,0 0-1,0 0 1,0-33 0,-4 48 120,-11 13 287,1 4-442,0 0 0,1 1 0,1-1 1,1 2-1,0-1 0,1 1 0,1 0 0,0 1 0,1-1 1,1 1-1,1 0 0,0-1 0,1 1 0,1 18 0,0-32-36,0 1 0,0 0 0,1-1 0,-1 1 0,1 0 0,0-1 0,0 1 0,0-1 0,0 1 0,1-1 1,0 0-1,-1 1 0,1-1 0,0 0 0,0 0 0,1 0 0,-1-1 0,1 1 0,4 4 0,1-2-435,0 0 0,0 0 0,1-1 0,0 0 1,-1-1-1,1 0 0,12 3 0,37 3-5451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1.156"/>
    </inkml:context>
    <inkml:brush xml:id="br0">
      <inkml:brushProperty name="width" value="0.05" units="cm"/>
      <inkml:brushProperty name="height" value="0.05" units="cm"/>
      <inkml:brushProperty name="color" value="#FFFFFF"/>
    </inkml:brush>
  </inkml:definitions>
  <inkml:trace contextRef="#ctx0" brushRef="#br0">1 1 9538,'0'0'14323,"84"161"-13675,-47-122-448,4-2-200,0-7-200,19-3-1520,-12-8-3985,-5-13-7490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8.913"/>
    </inkml:context>
    <inkml:brush xml:id="br0">
      <inkml:brushProperty name="width" value="0.05" units="cm"/>
      <inkml:brushProperty name="height" value="0.05" units="cm"/>
      <inkml:brushProperty name="color" value="#FFFFFF"/>
    </inkml:brush>
  </inkml:definitions>
  <inkml:trace contextRef="#ctx0" brushRef="#br0">51 99 8786,'0'0'10334,"-7"22"-10141,-7 41 161,2 0-1,4 1 1,-2 96-1,10-159-353,0-1 1,0 1-1,0 0 0,1-1 1,-1 1-1,0-1 0,0 1 0,0 0 1,0-1-1,1 1 0,-1-1 1,0 1-1,0-1 0,1 1 0,-1-1 1,0 1-1,1-1 0,-1 1 1,1-1-1,-1 1 0,1-1 0,-1 0 1,1 1-1,-1-1 0,1 0 1,-1 1-1,1-1 0,-1 0 0,1 0 1,-1 0-1,1 1 0,0-1 1,-1 0-1,1 0 0,-1 0 0,1 0 1,0 0-1,-1 0 0,1 0 1,-1 0-1,1 0 0,0 0 1,-1-1-1,2 1 0,1-1-8,0 0 0,0 0 0,0 0 0,0 0 0,0-1 0,0 1 0,0-1 0,-1 0 0,6-4 0,31-33 141,-2-2-1,-1-1 0,39-62 1,-67 96-96,4 42-394,-8-28 375,-1 1 0,1-1 0,1 0 0,-1 0 0,1 0 0,0-1 0,1 1 0,-1-1 0,1-1 0,0 1 0,13 7 0,-15-10-26,0 0 0,1 0 0,-1 0 0,1 0 0,-1-1 0,1 1 0,0-1 0,-1-1 0,1 1 0,0 0 1,0-1-1,0 0 0,-1 0 0,1-1 0,0 1 0,0-1 0,-1 0 0,1-1 0,6-1 0,-8 1 15,0 0 0,0-1 0,1 1-1,-1-1 1,-1 1 0,1-1 0,0 0 0,-1 0 0,1-1-1,-1 1 1,0 0 0,0-1 0,0 1 0,-1-1 0,1 0-1,-1 1 1,0-1 0,1-5 0,3-11 84,-2 1 0,1-29-1,-2 23-14,1 3 5,-1-1 0,-1 0 1,-1 0-1,-6-41 0,4 57 85,1-4-3380,17 23-411,13 13-965,1-5-1781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485"/>
    </inkml:context>
    <inkml:brush xml:id="br0">
      <inkml:brushProperty name="width" value="0.05" units="cm"/>
      <inkml:brushProperty name="height" value="0.05" units="cm"/>
      <inkml:brushProperty name="color" value="#FFFFFF"/>
    </inkml:brush>
  </inkml:definitions>
  <inkml:trace contextRef="#ctx0" brushRef="#br0">21 254 4489,'0'0'9685,"10"-16"-8652,-4 6-892,3-1 174,-1-1 1,-1-1 0,0 1-1,-1-1 1,0-1 0,-1 1-1,-1-1 1,0 1 0,-1-1-1,2-19 1,-5-26 1599,0 58-1894,-1 1 1,1-1-1,-1 1 0,0-1 0,1 1 1,-1-1-1,0 1 0,1-1 1,-1 1-1,0 0 0,0-1 0,1 1 1,-1 0-1,0 0 0,0 0 1,0-1-1,0 1 0,1 0 0,-1 0 1,0 0-1,0 0 0,0 0 0,0 1 1,1-1-1,-1 0 0,0 0 1,0 0-1,0 1 0,1-1 0,-1 0 1,0 1-1,1-1 0,-1 1 1,0-1-1,1 1 0,-1-1 0,0 1 1,1 0-1,-1-1 0,1 1 0,-1-1 1,1 1-1,-1 1 0,-7 9-17,0-1 0,1 2 0,1-1-1,0 1 1,0 0 0,1 0 0,1 0-1,0 1 1,1 0 0,-3 22 0,1 11 9,4 80-1,1-71 21,0-51-34,0 1 1,1-1-1,-1 1 0,1-1 0,0 0 0,0 1 0,0-1 1,1 0-1,-1 0 0,1 0 0,0 0 0,0 0 0,0 0 1,1-1-1,0 1 0,-1-1 0,1 1 0,5 3 0,-5-5-4,-1-1 0,1 1 0,0-1 0,-1 0 1,1 0-1,0 0 0,0 0 0,0 0 0,0 0 0,0-1 0,0 0 0,0 1 0,0-1 0,0 0 0,0 0 0,0-1 0,0 1 0,0-1 0,0 1 0,0-1 0,0 0 0,0 0 0,0-1 0,0 1 0,-1 0 0,1-1 0,0 0 0,3-3 0,8-6 43,-1 0 0,0-1 0,-1-1-1,0 0 1,-1-1 0,0 0 0,13-24-1,-7 7 58,-1-1-1,22-61 1,-37 91-55,2-8 163,0 0 1,0 1-1,0-1 0,-1 0 0,-1 0 0,1-20 1,-2 274-18,0-243-207,0 0-1,0-1 0,0 1 0,0 0 0,0 0 1,1 0-1,-1 0 0,0-1 0,0 1 1,1 0-1,-1 0 0,1-1 0,-1 1 0,0 0 1,1-1-1,-1 1 0,1 0 0,0-1 0,-1 1 1,1-1-1,-1 1 0,1 0 0,0-1 1,0 0-1,-1 1 0,1-1 0,0 1 0,0-1 1,-1 0-1,1 0 0,0 1 0,0-1 0,0 0 1,-1 0-1,1 0 0,0 0 0,0 0 1,0 0-1,0 0 0,-1 0 0,1 0 0,0-1 1,0 1-1,0 0 0,0 0 0,-1-1 0,1 1 1,1-1-1,38-18-1692,0-14-1086,0-3-2046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845"/>
    </inkml:context>
    <inkml:brush xml:id="br0">
      <inkml:brushProperty name="width" value="0.05" units="cm"/>
      <inkml:brushProperty name="height" value="0.05" units="cm"/>
      <inkml:brushProperty name="color" value="#FFFFFF"/>
    </inkml:brush>
  </inkml:definitions>
  <inkml:trace contextRef="#ctx0" brushRef="#br0">1 0 9498,'0'0'2945,"90"169"-7090,-70-127-2529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596"/>
    </inkml:context>
    <inkml:brush xml:id="br0">
      <inkml:brushProperty name="width" value="0.05" units="cm"/>
      <inkml:brushProperty name="height" value="0.05" units="cm"/>
      <inkml:brushProperty name="color" value="#FFFFFF"/>
    </inkml:brush>
  </inkml:definitions>
  <inkml:trace contextRef="#ctx0" brushRef="#br0">261 320 3489,'0'0'11740,"-5"1"-10375,0 1-1278,-1 0 1,1 0-1,0 1 0,-1-1 0,1 1 0,0 0 1,1 1-1,-1-1 0,1 1 0,-1 0 0,1 0 0,0 0 1,0 1-1,1-1 0,-1 1 0,1 0 0,-3 7 1,1-3-69,0 0 0,1 1 0,0 0 0,1 0 0,0 0 0,1 1 0,0-1 0,0 0 0,0 16 1,2-23-26,1 1 0,-1-1 0,1 1 1,0-1-1,-1 0 0,2 1 1,-1-1-1,0 0 0,1 0 0,-1 1 1,1-1-1,0 0 0,0-1 0,0 1 1,5 4-1,46 36-1,-2-2 58,-43-32-46,-1 1 0,1 0 0,-2 0 1,1 1-1,-2-1 0,1 1 1,-1 0-1,-1 1 0,0 0 0,-1-1 1,0 1-1,-1 0 0,0 0 0,-1 0 1,0 1-1,-1-1 0,0 0 1,-4 24-1,2-25 3,0 0 1,-1-1 0,0 0-1,-1 1 1,0-1 0,-1 0-1,0-1 1,0 1-1,-1-1 1,0 0 0,-1 0-1,0-1 1,0 0 0,-1 0-1,0-1 1,0 0-1,-1 0 1,1-1 0,-2 0-1,-18 9 1,24-13-1,0 0 1,0-1-1,0 1 1,0-1-1,-1 0 1,1 0-1,0-1 0,-1 1 1,1-1-1,0 0 1,-1 0-1,1-1 1,0 1-1,-1-1 0,1 0 1,0 0-1,0 0 1,0-1-1,-5-1 1,4-1-18,-1 0 0,1 1 0,0-2 0,0 1 0,0-1 0,1 1 0,-1-1 0,1 0 0,0-1 0,1 1 0,-5-10 0,0-1 36,1-1-1,1 1 1,0-2 0,1 1 0,1-1 0,1 1 0,0-1 0,1-23 0,2 31-37,1 1 1,0 0 0,1 0-1,0 0 1,1 1-1,0-1 1,0 0 0,0 1-1,1 0 1,1 0-1,-1 0 1,2 0 0,6-8-1,10-10-37,2 1-1,32-28 1,-17 18 47,181-191-49,-183 183 136,-3-1-1,-2-1 1,45-83 0,-75 122 143,0 0 1,0-1 0,0 1 0,-1 0-1,0-1 1,0 1 0,0-1 0,-1 1-1,-1-10 1,1 16-196,-1-1-25,1 0 0,-1 1 1,0-1-1,0 1 0,0-1 1,0 1-1,1-1 1,-1 1-1,0 0 0,0 0 1,0-1-1,0 1 0,0 0 1,0 0-1,0 0 1,0 0-1,0 0 0,0 0 1,0 0-1,0 0 0,0 0 1,0 1-1,0-1 1,0 0-1,0 1 0,0-1 1,0 1-1,1-1 0,-1 1 1,0-1-1,-1 2 1,-5 13-14,1 0 1,1 1-1,0 0 1,1 1-1,0-1 0,-1 20 1,1-9 6,-3 32 4,2 0 0,6 92 0,0-49 12,0-102-26,0 0 1,0 0-1,0 0 0,0 0 0,0 0 0,0 0 0,0 0 1,1-1-1,-1 1 0,0 0 0,0-1 0,0 1 0,-1-1 0,1 1 1,0-1-1,0 1 0,0-1 0,0 1 0,0-1 0,1-1 1,135-150 594,-119 135-610,-5 16-191,-11 3 193,0 0 0,0 1 1,0-1-1,-1 1 0,1 0 0,-1-1 0,0 1 0,0 0 1,0 0-1,1 4 0,2 2 96,-1 0-44,1 0-1,0 0 0,0 0 0,1 0 0,8 11 1,-11-18-98,-1 0 0,1 0 0,0 0 1,-1-1-1,1 1 0,0 0 0,0-1 1,0 1-1,0-1 0,0 0 0,1 0 0,-1 0 1,0 0-1,1 0 0,-1 0 0,0-1 1,1 1-1,-1-1 0,1 0 0,-1 1 1,1-1-1,-1 0 0,1 0 0,-1-1 0,0 1 1,1-1-1,-1 1 0,1-1 0,3-1 1,3-3-882,0 0 1,0-1-1,0 1 1,-1-2 0,0 1-1,0-1 1,7-9 0,17-25-6833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955"/>
    </inkml:context>
    <inkml:brush xml:id="br0">
      <inkml:brushProperty name="width" value="0.05" units="cm"/>
      <inkml:brushProperty name="height" value="0.05" units="cm"/>
      <inkml:brushProperty name="color" value="#FFFFFF"/>
    </inkml:brush>
  </inkml:definitions>
  <inkml:trace contextRef="#ctx0" brushRef="#br0">177 1 5297,'0'0'7875,"-5"27"-7517,-31 176 687,-44 270 4799,38-264-5420,42-207-394,0 0 1,-1 0-1,1 0 0,-1 0 1,0 0-1,1 0 0,-1 0 0,0 0 1,0-1-1,0 1 0,0 0 1,-3 1-1,2-5 758,10-15-488,-1 6-329,1 0 0,0 1 0,1-1 0,0 2 0,0-1 0,20-13 0,69-45-1146,-86 61 962,66-40-2065,-6 9-2055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1.785"/>
    </inkml:context>
    <inkml:brush xml:id="br0">
      <inkml:brushProperty name="width" value="0.05" units="cm"/>
      <inkml:brushProperty name="height" value="0.05" units="cm"/>
      <inkml:brushProperty name="color" value="#FFFFFF"/>
    </inkml:brush>
  </inkml:definitions>
  <inkml:trace contextRef="#ctx0" brushRef="#br0">51 0 5705,'0'0'9908,"-5"29"-8617,-22 208 1048,27-235-2337,-15 292 2043,11-113-5643,6-200 3445,1-1 1,1 1-1,0 0 1,1 0-1,1 0 1,9-17-1,15-55 273,-24 76 303,-6 15-410,0-1 0,1 1 1,-1 0-1,0-1 0,0 1 1,0 0-1,1 0 0,-1-1 0,0 1 1,1 0-1,-1 0 0,0-1 0,0 1 1,1 0-1,-1 0 0,0 0 1,1-1-1,-1 1 0,0 0 0,1 0 1,-1 0-1,1 0 0,-1 0 0,0 0 1,1 0-1,-1 0 0,0 0 1,1 0-1,-1 0 0,0 0 0,1 0 1,-1 0-1,1 0 0,-1 0 0,0 0 1,1 1-1,-1-1 0,0 0 1,1 0-1,-1 0 0,0 0 0,0 1 1,1-1-1,-1 0 0,0 0 0,0 1 1,1-1-1,-1 0 0,0 1 1,1-1-1,6 11 122,0 0 0,-1 0 0,0 0 0,5 16 0,-6-15-49,1 1-1,0-1 0,0 0 0,12 15 0,-6-11-54,-10-14-6,-1 1 1,0-1-1,0 0 0,1 0 0,-1-1 1,1 1-1,-1 0 0,1 0 0,0-1 1,0 1-1,0-1 0,-1 1 0,2-1 1,-1 0-1,0 0 0,0 0 0,0 0 1,0 0-1,1-1 0,-1 1 0,0 0 1,1-1-1,-1 0 0,1 0 0,-1 1 1,0-2-1,1 1 0,-1 0 0,4-1 1,1-1 43,0-1 1,0 1 0,0-1 0,-1-1 0,1 1-1,-1-1 1,0-1 0,0 1 0,0-1 0,-1 0-1,0 0 1,0 0 0,0-1 0,7-10 0,-3 4 2,-1-1 0,0 0 0,-1 0 0,0-1 1,-1 0-1,6-19 0,-10 23-1,0 1 0,-1 0 0,0 0-1,-1-18 1,0 25-44,0 0 0,0-1 0,0 1 0,0 0 0,-1-1 0,1 1 0,-1 0 0,1-1-1,-1 1 1,0 0 0,0 0 0,0 0 0,0 0 0,-1 0 0,1 0 0,0 0 0,-1 0 0,1 1 0,-1-1-1,0 0 1,1 1 0,-1-1 0,-3-1 0,0 1 11,0 1 0,-1-1 1,1 1-1,0 0 0,-1 0 0,1 0 0,-1 1 1,1 0-1,-1 0 0,1 0 0,-1 1 0,1 0 1,-1 0-1,1 0 0,0 1 0,-1 0 0,1 0 1,0 0-1,0 1 0,0-1 0,1 1 0,-1 0 1,1 1-1,-1-1 0,1 1 0,0-1 0,-6 10 1,3-5-92,0 1 0,1 0 1,1 0-1,-1 1 0,2-1 1,-1 1-1,1 0 0,1 1 1,0-1-1,0 0 0,1 1 1,0 0-1,0 18 0,2-27-42,0 1-1,0-1 1,0 0-1,1 1 1,-1-1-1,1 0 1,0 1 0,-1-1-1,1 0 1,0 0-1,0 1 1,0-1-1,1 0 1,-1 0-1,1 0 1,-1 0-1,1-1 1,-1 1 0,1 0-1,0-1 1,0 1-1,0-1 1,0 1-1,0-1 1,2 1-1,6 2-1268,0 0 0,0-1-1,0 0 1,18 2 0,22 2-8574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2.754"/>
    </inkml:context>
    <inkml:brush xml:id="br0">
      <inkml:brushProperty name="width" value="0.05" units="cm"/>
      <inkml:brushProperty name="height" value="0.05" units="cm"/>
      <inkml:brushProperty name="color" value="#FFFFFF"/>
    </inkml:brush>
  </inkml:definitions>
  <inkml:trace contextRef="#ctx0" brushRef="#br0">79 1 3753,'0'0'3505,"-7"26"-1557,2-6-1501,-34 162 2971,26-3-1103,8-77-1764,3-35-418,2-46-456,0 0 0,-2 0 0,-4 22 0,11-68-8295,3-16 5754,-1-4 5227,1-56 0,-8 98-2130,0-1 0,0 1 0,1 0 0,-1 0 0,1 0 0,-1 0 0,1 0 0,0 0 0,0 0 0,0 0 0,1 1 0,-1-1 0,1 0 0,-1 0 0,1 1 0,0-1 0,0 1 0,0 0 0,3-3 0,2 0 81,0 1 0,0-1 0,1 2 0,-1-1 0,14-3 0,28-16 494,-41 18-700,4-1 156,-1-1 0,0 0 0,0-1 0,0-1 0,-1 1 0,-1-2 0,10-10 0,-11 11-72,-1-1 0,0-1-1,0 1 1,-1-1-1,-1 0 1,1 0-1,-2-1 1,0 0-1,0 1 1,-1-1-1,0-1 1,-1 1-1,-1 0 1,0-1 0,-1-18-1,-2 14 686,-3 28-659,-6 36-385,9-40 241,-25 114-72,6 0 0,-11 239 0,32-359-5,0-1 0,0 0 1,1 0-1,-1 1 0,0-1 0,0 0 0,0 0 0,1 1 0,-1-1 0,0 0 0,0 0 0,1 0 0,-1 1 0,0-1 0,0 0 0,1 0 1,-1 0-1,0 0 0,1 0 0,-1 1 0,0-1 0,0 0 0,1 0 0,-1 0 0,0 0 0,1 0 0,-1 0 0,0 0 0,1 0 0,-1 0 1,0 0-1,1-1 0,-1 1 0,0 0 0,0 0 0,1 0 0,-1 0 0,0 0 0,1 0 0,-1-1 0,0 1 0,0 0 0,1 0 0,-1 0 1,0-1-1,0 1 0,1-1-6,8-5 23,0 0 0,-1-1 0,0-1 1,0 1-1,0-1 0,-1-1 0,-1 1 0,1-1 1,9-19-1,-7 13 11,1 0 0,0 1 0,22-23 0,-29 33-44,1 1 0,-1 0 0,0 0 0,1 0 0,0 1 0,-1-1 0,1 1 0,0-1 0,1 1 0,-1 1-1,0-1 1,0 1 0,1-1 0,-1 1 0,1 0 0,-1 1 0,1-1 0,-1 1 0,1 0 0,0 0 0,-1 0 0,7 2 0,-9-1 10,-1 0 1,1 0 0,0 0 0,0 0 0,-1 0 0,1 1 0,0-1 0,-1 1 0,1-1-1,-1 1 1,0 0 0,0-1 0,1 1 0,-1 0 0,1 3 0,-1-3 10,0 0 0,0 0 0,0 0 0,1 0 0,-1 0 1,1 0-1,-1 0 0,1 0 0,0-1 0,-1 1 0,1-1 0,0 1 0,0-1 1,0 0-1,0 1 0,0-1 0,1 0 0,3 1 0,0-2 23,0 1 0,0-1 0,-1-1 1,1 1-1,0-1 0,-1 0 0,1 0 0,0-1 0,-1 0 0,0 0 0,1 0 0,-1 0 0,0-1 0,0 0 1,0 0-1,0 0 0,-1-1 0,0 0 0,1 1 0,-1-2 0,6-6 0,9-13 58,-1 1 0,28-50 0,-41 66-84,0-2 38,0 1 0,0 0 0,0-1 0,-1 0 0,-1 0 0,1 0 0,-2-1 0,1 1 0,-1-1 0,-1 1 0,1-12 0,-2 20 78,-3 2-80,0-1 0,0 0 0,-1 1 0,1 0 0,0 0 0,0 0 0,0 0 0,0 1 0,0-1 0,0 1 0,0 0 0,1 0 0,-1 0 0,-3 3 0,-1 1-16,0 2 1,1-1-1,0 1 0,-9 14 0,6-9-29,2 1 0,0 0 0,1 1 0,0 0 1,-7 27-1,10-20-77,1 0 1,1 1 0,1-1 0,5 39 0,-5-59 14,1 1 1,-1-1-1,1 1 1,0-1 0,0 0-1,0 0 1,0 1-1,0-1 1,0 0-1,1 0 1,-1 0-1,1 0 1,0-1-1,-1 1 1,1 0 0,0-1-1,0 1 1,0-1-1,0 1 1,0-1-1,0 0 1,0 0-1,1 0 1,-1 0-1,0 0 1,1-1 0,-1 1-1,1-1 1,3 1-1,6 0-314,1 0 0,-1-1-1,0 0 1,16-3 0,-23 2 256,5 0-457,0-1 0,0 0 0,-1 0 0,1-1 0,13-6 0,39-29-6129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183"/>
    </inkml:context>
    <inkml:brush xml:id="br0">
      <inkml:brushProperty name="width" value="0.05" units="cm"/>
      <inkml:brushProperty name="height" value="0.05" units="cm"/>
      <inkml:brushProperty name="color" value="#FFFFFF"/>
    </inkml:brush>
  </inkml:definitions>
  <inkml:trace contextRef="#ctx0" brushRef="#br0">1 365 4641,'0'0'10034,"15"-23"-8955,12-16-716,50-79 586,-71 106-743,0 1-1,-1-1 0,0 0 1,-1-1-1,0 1 1,0-1-1,-2 0 0,0 1 1,0-1-1,-1-20 0,-1 32 62,-11 27-48,1-2-194,1 1 0,1 0 0,2 0 0,0 0 0,2 0 0,0 1 0,2 0 0,1 0 1,2 26-1,-1-51-27,0 0 0,1-1 1,-1 1-1,0 0 0,0 0 1,0-1-1,1 1 0,-1 0 1,1-1-1,-1 1 0,0 0 0,1-1 1,-1 1-1,1 0 0,-1-1 1,1 1-1,-1-1 0,1 1 1,0-1-1,-1 1 0,1-1 1,0 0-1,-1 1 0,1-1 1,0 0-1,0 1 0,-1-1 1,1 0-1,0 0 0,0 0 1,-1 0-1,1 0 0,0 0 1,0 0-1,-1 0 0,1 0 1,0 0-1,0 0 0,0 0 1,0-1-1,3 1-15,0-1 1,0 0-1,0 0 1,0 0-1,0 0 0,0-1 1,6-3-1,11-11 98,-1 0-1,-1-2 1,-1 0-1,0-2 0,15-21 1,-15 19-44,-6 4 20,-1 1 0,-1-2 0,0 1 0,-2-1 0,0-1-1,-1 0 1,7-34 0,-32 357 202,18-300-263,0 0 1,0-1-1,0 1 0,1 0 1,-1-1-1,1 1 0,-1 0 1,1-1-1,0 1 0,0 0 1,0-1-1,1 0 1,-1 1-1,1-1 0,-1 0 1,1 1-1,3 2 0,-3-4-7,-1 1-1,1-1 0,0-1 1,-1 1-1,1 0 0,0 0 1,0-1-1,-1 1 0,1-1 1,0 1-1,0-1 0,0 0 0,0 0 1,0 0-1,0 0 0,0 0 1,-1 0-1,1 0 0,0-1 1,0 1-1,0-1 0,0 1 1,0-1-1,-1 0 0,3-1 0,4-3-340,0-1 0,0-1-1,-1 1 1,0-1 0,-1 0-1,1-1 1,-1 0 0,8-14-1,-3 6-752,9-16-1769,-1-1 0,20-49 0,-28 57 2123,-9 20 954,0-1 1,0 0-1,0 1 1,-1-1-1,0 0 1,0 0-1,0 0 0,-1 0 1,0-8-1,0 5 6081,-2 14-5173,-12 42-867,3 0 0,1 1 1,3 0-1,-1 51 0,7 202 1595,3-145-205,8 81-1198,-8-303-432,2 0 0,3 0 0,2 0 0,4 2 1,2-1-1,4 2 0,2 0 0,2 1 0,57-102 0,-77 157 1,43-65 38,-42 66-43,0 1-1,0 0 1,1-1 0,-1 2 0,1-1 0,0 0-1,1 1 1,-1 0 0,11-5 0,-15 8-18,0 1-1,0-1 1,0 1 0,0-1 0,1 1 0,-1 0 0,0 0 0,0 0 0,1 0 0,-1 0 0,0 0 0,0 0-1,1 0 1,-1 0 0,0 0 0,0 1 0,1-1 0,-1 0 0,0 1 0,0-1 0,0 1 0,0 0-1,0-1 1,1 1 0,-1 0 0,0 0 0,1 1 0,0 1 17,0 0-1,0 0 1,0 0-1,0 0 1,0 1-1,-1-1 1,1 1-1,-1-1 1,1 6-1,1 7 81,0 0-1,-1 0 1,-1 21 0,-1-32-47,0 0 0,-1 0 1,0 0-1,0 0 0,-1-1 0,1 1 1,-1 0-1,0-1 0,0 1 0,0-1 1,-6 8-1,6-9-118,0-1-1,0 1 1,0-1 0,0 0-1,0 0 1,0 0 0,-1 0 0,1 0-1,-1 0 1,0 0 0,1-1-1,-1 1 1,0-1 0,0 0-1,0 0 1,0 0 0,0 0 0,0-1-1,-5 1 1,8-1-31,-1 0 0,1 0 0,0-1 0,0 1 0,0 0 0,0 0 0,0-1 0,0 1 0,0 0 0,0 0 0,0-1 0,-1 1 0,1 0 0,0 0 0,0-1 0,0 1 0,0 0 0,0 0 0,1-1 0,-1 1 0,0 0 0,0 0 0,0-1 0,0 1 0,0 0 0,0 0 0,0-1 0,0 1 0,1 0-1,-1 0 1,0-1 0,0 1 0,0 0 0,0 0 0,1 0 0,-1 0 0,0-1 0,0 1 0,6-6-790,-1 1 0,0-1 0,1 1 0,0 0 0,13-7 0,-10 6 21,22-18-3796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650"/>
    </inkml:context>
    <inkml:brush xml:id="br0">
      <inkml:brushProperty name="width" value="0.05" units="cm"/>
      <inkml:brushProperty name="height" value="0.05" units="cm"/>
      <inkml:brushProperty name="color" value="#FFFFFF"/>
    </inkml:brush>
  </inkml:definitions>
  <inkml:trace contextRef="#ctx0" brushRef="#br0">311 474 3809,'0'0'15511,"-2"-9"-14117,2 4-1291,-1 3-21,1-1 1,0 1 0,-1-1 0,0 1-1,1 0 1,-1-1 0,0 1-1,0 0 1,0-1 0,-1 1-1,-2-4 1,2 4-2,-1 1 0,1-1 1,-1 1-1,1-1 0,-1 1 0,0 0 0,1 0 0,-1 0 1,0 0-1,0 1 0,0-1 0,1 1 0,-1 0 0,0-1 1,0 1-1,-4 1 0,-1 0-71,0 0 1,1 1-1,-1 0 0,1 0 0,-1 1 1,1 0-1,0 0 0,0 0 0,0 1 1,1 0-1,-1 1 0,1-1 1,0 1-1,0 1 0,1-1 0,-6 7 1,-3 4-17,0 1 0,1 0 0,1 1 0,-18 34 0,22-33-12,1-1 0,1 1-1,0 0 1,2 0-1,0 0 1,1 1 0,1 0-1,0 32 1,2-51 10,0 0-1,0 0 1,0 0 0,0 0-1,0 0 1,0 0 0,0 0-1,1 0 1,-1 0 0,0 0-1,1 0 1,-1 0 0,0 0-1,1-1 1,-1 1 0,1 0-1,-1 0 1,1 0 0,0-1-1,-1 1 1,1 0 0,0 0-1,0-1 1,-1 1 0,1-1-1,0 1 1,0-1-1,2 2 1,-1-2-30,0 1 1,1-1-1,-1 0 0,0 0 0,1 0 1,-1 0-1,1 0 0,-1-1 1,0 1-1,1-1 0,3-1 0,2-1-35,0 0 0,0-1 0,-1 0 0,0 0-1,0 0 1,12-10 0,10-16 31,-2 0 0,-1-2 0,-1-1 0,-1-1-1,-2-1 1,-2-1 0,-1-1 0,20-58 0,-22 42 31,-2 0-1,-3 0 1,-2-1 0,-3-1 0,1-104-1,-28 181 339,11-3-321,1 1 0,0 0-1,2 0 1,-8 37 0,-8 91-2,4 171-351,25-186-3881,1-89-324,2-12-1787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085"/>
    </inkml:context>
    <inkml:brush xml:id="br0">
      <inkml:brushProperty name="width" value="0.05" units="cm"/>
      <inkml:brushProperty name="height" value="0.05" units="cm"/>
      <inkml:brushProperty name="color" value="#FFFFFF"/>
    </inkml:brush>
  </inkml:definitions>
  <inkml:trace contextRef="#ctx0" brushRef="#br0">282 36 4489,'0'0'16716,"-10"-6"-15336,1 2-1152,1 0 1,-1 0-1,0 0 0,0 1 1,0 0-1,0 1 1,0 0-1,-11-1 0,15 3-195,0 0 0,0-1-1,0 2 1,0-1 0,0 1-1,-1-1 1,1 1 0,0 1-1,1-1 1,-1 1 0,0 0-1,0 0 1,1 0 0,-1 1-1,1-1 1,0 1-1,-1 0 1,2 1 0,-7 4-1,1 3-46,1 0 0,0 0 0,0 1 0,1 0 0,1 0 0,0 0 0,0 1 0,1 0 0,1 0 0,1 1 0,-1-1 0,2 1 0,0-1 0,1 1 0,0 18 0,1-31-5,0 0 0,0 0 0,0 0 0,0 0 0,0 0-1,0-1 1,0 1 0,0 0 0,1 0 0,-1 0 0,0 0-1,1 0 1,-1 0 0,1-1 0,-1 1 0,1 0 0,-1 0 0,1 0-1,-1-1 1,1 1 0,0 0 0,-1-1 0,1 1 0,0-1-1,-1 1 1,1-1 0,0 1 0,0-1 0,0 1 0,0-1-1,-1 0 1,1 0 0,0 1 0,0-1 0,0 0 0,0 0 0,0 0-1,0 0 1,0 0 0,0 0 0,0 0 0,0 0 0,-1 0-1,1 0 1,0-1 0,0 1 0,0 0 0,0-1 0,0 1-1,0-1 1,-1 1 0,1-1 0,0 1 0,0-1 0,6-3-80,0 1 1,0-1 0,-1 0 0,1 0 0,6-7-1,21-22-95,60-52 102,-92 84 79,-1-1 1,0 1-1,0 0 1,1 1-1,-1-1 1,0 0-1,1 0 1,-1 0-1,1 1 1,-1-1-1,1 1 1,-1-1-1,1 1 0,-1 0 1,1 0-1,-1-1 1,1 1-1,-1 0 1,1 0-1,0 0 1,-1 1-1,1-1 1,-1 0-1,3 1 1,-2 1-7,1 0 1,0 0 0,-1 0-1,1 0 1,-1 1-1,0-1 1,0 1-1,0 0 1,2 2-1,-2-1-204,0-1 0,0 0 0,1 0 0,-1 0-1,1 0 1,0-1 0,0 1 0,0-1 0,0 0 0,0 1-1,6 2 1,1-3-801,0 0-1,1 0 0,-1-1 0,0 0 1,0 0-1,1-2 0,-1 1 1,0-1-1,0-1 0,19-4 1,29-10-3652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2.206"/>
    </inkml:context>
    <inkml:brush xml:id="br0">
      <inkml:brushProperty name="width" value="0.05" units="cm"/>
      <inkml:brushProperty name="height" value="0.05" units="cm"/>
      <inkml:brushProperty name="color" value="#FFFFFF"/>
    </inkml:brush>
  </inkml:definitions>
  <inkml:trace contextRef="#ctx0" brushRef="#br0">18 1 3241,'0'0'17483,"-3"0"-16210,-8 0-212,8 0-243,3 1-189,1 0-547,0 0 1,0 0-1,0 0 0,0 0 0,1 0 0,-1 0 1,0 0-1,0 0 0,1-1 0,-1 1 1,0 0-1,1-1 0,-1 1 0,3 0 0,25 5 378,-17-4-226,49 10 30,0-3 0,98 3 0,-83-12-1072,-43 0-8714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572"/>
    </inkml:context>
    <inkml:brush xml:id="br0">
      <inkml:brushProperty name="width" value="0.05" units="cm"/>
      <inkml:brushProperty name="height" value="0.05" units="cm"/>
      <inkml:brushProperty name="color" value="#FFFFFF"/>
    </inkml:brush>
  </inkml:definitions>
  <inkml:trace contextRef="#ctx0" brushRef="#br0">221 1 3025,'0'0'16468,"-14"4"-15562,9-3-855,1 0-33,1 0-1,-1 0 1,0 0-1,0 0 1,1 1-1,-1 0 1,1-1-1,0 1 1,-1 0-1,1 1 1,0-1-1,0 1 1,0-1 0,0 1-1,1 0 1,-1 0-1,1 0 1,0 0-1,0 0 1,0 1-1,0-1 1,0 1-1,1-1 1,-1 1-1,0 5 1,-20 70 80,-51 201 438,61-221-401,3 0-1,-4 109 0,13-65-58,0-101-78,1 1 0,-1-1-1,0 0 1,1 0-1,-1 1 1,1-1 0,0 0-1,0 0 1,0 0-1,0 0 1,0 0 0,0 0-1,0 0 1,1 0-1,-1 0 1,1 0 0,0-1-1,-1 1 1,1-1 0,0 1-1,0-1 1,0 0-1,0 0 1,0 1 0,0-1-1,0-1 1,0 1-1,0 0 1,1 0 0,-1-1-1,0 0 1,1 1-1,-1-1 1,0 0 0,5 0-1,1 0-2,0 0 1,0 0-1,-1-1 0,1 0 0,0-1 0,0 1 0,0-1 0,-1-1 1,13-5-1,4-7 19,0-1 0,36-32 0,-36 28 49,-18 14-42,0 1-1,0-1 1,0-1 0,-1 1-1,0-1 1,0 0-1,-1 0 1,1 0 0,-2-1-1,1 0 1,-1 1 0,0-1-1,-1 0 1,0 0 0,0-1-1,-1 1 1,0 0-1,0-12 1,-1 19-11,0 0 0,0 0 0,0 0-1,0 0 1,-1 0 0,1 0 0,0 0-1,-1 0 1,1 0 0,-1 0 0,1 0 0,-1 0-1,1 0 1,-1 0 0,0 0 0,1 0 0,-1 0-1,0 0 1,0 1 0,0-1 0,1 0 0,-1 1-1,0-1 1,0 0 0,0 1 0,0-1 0,0 1-1,0 0 1,0-1 0,-1 1 0,1 0 0,0 0-1,0 0 1,0-1 0,0 1 0,0 0 0,0 0-1,0 1 1,-1-1 0,1 0 0,-2 1 0,1-1 18,-1 1 1,0-1-1,0 1 1,1 0-1,-1 0 1,0 0 0,1 0-1,-1 1 1,1-1-1,-1 1 1,1-1-1,0 1 1,0 0-1,0 0 1,0 0 0,0 0-1,-3 4 1,-5 14-28,1-1 0,1 1 1,0 0-1,2 1 0,0 0 1,2 0-1,0 0 0,1 0 1,1 1-1,1-1 0,3 37 1,-1-54-13,0-1 1,0 0 0,0 1-1,0-1 1,1 0 0,-1 1-1,1-1 1,0 0 0,0 0-1,0-1 1,0 1 0,1 0-1,-1-1 1,1 1 0,-1-1 0,1 0-1,0 1 1,0-2 0,0 1-1,0 0 1,0 0 0,1-1-1,-1 0 1,0 0 0,1 0-1,-1 0 1,1 0 0,-1-1-1,1 1 1,-1-1 0,1 0-1,4 0 1,1 0-134,1-1-1,-1 1 1,0-1-1,0-1 1,0 0-1,1 0 1,-2-1 0,1 0-1,0 0 1,-1-1-1,15-9 1,8-11-2243,45-44 1,-34 25-2753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928"/>
    </inkml:context>
    <inkml:brush xml:id="br0">
      <inkml:brushProperty name="width" value="0.05" units="cm"/>
      <inkml:brushProperty name="height" value="0.05" units="cm"/>
      <inkml:brushProperty name="color" value="#FFFFFF"/>
    </inkml:brush>
  </inkml:definitions>
  <inkml:trace contextRef="#ctx0" brushRef="#br0">0 199 11827,'0'0'10234,"201"-60"-10018,-121 36-216,50-19-384,-20 7-3289,-19 0-3729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7.109"/>
    </inkml:context>
    <inkml:brush xml:id="br0">
      <inkml:brushProperty name="width" value="0.05" units="cm"/>
      <inkml:brushProperty name="height" value="0.05" units="cm"/>
      <inkml:brushProperty name="color" value="#FFFFFF"/>
    </inkml:brush>
  </inkml:definitions>
  <inkml:trace contextRef="#ctx0" brushRef="#br0">365 67 6977,'0'0'10071,"0"-6"-9322,0-53 1296,0 58-1264,-12 1-114,9 0-647,0 1 0,-1-1 0,1 1 0,0 0 0,0 0 0,0 1 1,0-1-1,0 1 0,0-1 0,0 1 0,0 0 0,1 0 0,-1 0 0,1 0 0,-1 1 0,1-1 0,0 1 0,0-1 1,0 1-1,-2 3 0,-9 10-14,-19 25 23,1 1 0,2 2 0,2 1 0,2 1 0,2 1 0,2 1 0,3 1 0,1 0 0,3 2 1,1 0-1,3 0 0,3 1 0,-3 86 0,8-96-55,1-19 43,0-1-1,1 0 1,6 39-1,-5-57-30,0 0-1,0 0 0,0 0 0,0 0 1,0 0-1,1 0 0,-1 0 0,1 0 1,0-1-1,1 1 0,-1-1 0,0 0 1,1 0-1,0 1 0,0-2 0,0 1 1,0 0-1,0 0 0,1-1 0,-1 0 1,1 0-1,-1 0 0,1 0 0,0 0 1,8 1-1,46 0-2109,-40-3 252,13 0-3039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084"/>
    </inkml:context>
    <inkml:brush xml:id="br0">
      <inkml:brushProperty name="width" value="0.05" units="cm"/>
      <inkml:brushProperty name="height" value="0.05" units="cm"/>
      <inkml:brushProperty name="color" value="#FFFFFF"/>
    </inkml:brush>
  </inkml:definitions>
  <inkml:trace contextRef="#ctx0" brushRef="#br0">463 87 6313,'0'0'13154,"-2"-12"-12170,-6-33-133,7 43-780,0 1 0,0-1 0,0 0 1,-1 0-1,1 0 0,0 1 0,-1-1 0,1 1 1,-1-1-1,0 1 0,1-1 0,-1 1 0,0 0 1,0 0-1,0 0 0,0 0 0,0 0 0,0 0 1,0 1-1,0-1 0,0 1 0,0-1 0,0 1 0,0 0 1,0 0-1,0 0 0,-1 0 0,1 0 0,0 0 1,-2 1-1,-1-1 18,-4 0-65,1 0 0,0 1-1,0 0 1,-1 0-1,1 1 1,0 0-1,0 0 1,0 1 0,1 0-1,-1 0 1,1 1-1,-1 0 1,1 0-1,0 1 1,1 0 0,-1 0-1,1 0 1,0 1-1,0 0 1,1 0 0,0 1-1,0 0 1,0 0-1,1 0 1,0 0-1,0 0 1,-2 10 0,5-12-25,0-1 1,0 1 0,1 0 0,0 0-1,0 0 1,0 0 0,0 0 0,1 0 0,0 0-1,0 0 1,0 0 0,1 0 0,0-1 0,-1 1-1,2-1 1,3 8 0,5 5-1,1 0 0,26 27 0,-6-6 4,-11-11 5,7 8-8,-2 1 0,40 71 0,-65-105 1,1 1 0,-1 0 0,0 0 0,0 0 0,0 0 0,0 0 1,-1 0-1,1 0 0,-1 1 0,0-1 0,0 0 0,0 0 1,0 0-1,0 0 0,-1 1 0,1-1 0,-1 0 0,0 0 0,0 0 1,0 0-1,-1 0 0,1-1 0,0 1 0,-1 0 0,0-1 1,0 1-1,0 0 0,0-1 0,0 0 0,-3 3 0,-4 2 17,0-1 0,-1 1 0,0-2 0,0 1 0,-1-1-1,1-1 1,-16 5 0,-8 0 245,1-1 0,-1-2 0,0-2 0,-69 1 0,98-5-230,-1 0 1,1 0-1,-1 0 0,1-1 0,0 0 1,-1 0-1,1-1 0,0 1 1,0-1-1,-1 0 0,1-1 0,1 1 1,-7-4-1,9 3-49,0 1 1,0 0-1,0 0 0,0-1 1,0 1-1,1-1 0,-1 0 1,1 1-1,0-1 0,-1 0 1,1 0-1,0 0 1,1 0-1,-1 0 0,1 0 1,-1 0-1,1 0 0,0 0 1,0 0-1,0 0 0,0 0 1,1 0-1,-1 0 1,3-6-1,0 2-142,0-1 0,0 1 0,1 1 1,0-1-1,0 0 0,1 1 0,0 0 0,0 0 1,0 0-1,1 1 0,0 0 0,0 0 0,0 0 1,0 1-1,1 0 0,7-4 0,-9 6 4,73-43-4127,-6 8-2878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665"/>
    </inkml:context>
    <inkml:brush xml:id="br0">
      <inkml:brushProperty name="width" value="0.05" units="cm"/>
      <inkml:brushProperty name="height" value="0.05" units="cm"/>
      <inkml:brushProperty name="color" value="#FFFFFF"/>
    </inkml:brush>
  </inkml:definitions>
  <inkml:trace contextRef="#ctx0" brushRef="#br0">72 80 7818,'0'0'7173,"-11"34"-5851,-36 111-362,43-133-852,1-1-1,1 1 1,0-1 0,1 1-1,0 0 1,0 0 0,2 13-1,0 2 84,-1-21-115,0 1 0,0-1 0,1 0 0,0 1 0,0-1 0,1 0 0,-1 1 0,1-1 0,1 0 0,-1 0 0,1 0 0,0-1 0,0 1 0,7 8 0,-6-10-7,0-1 0,0 1 0,0-1 0,1 0 0,-1 0 0,1 0 0,0-1 0,0 1 1,0-1-1,0 0 0,0-1 0,1 1 0,-1-1 0,0 0 0,1 0 0,-1-1 0,12 0 0,-8-1-15,0 0-1,-1-1 0,1 0 1,0-1-1,0 0 0,-1 0 1,0 0-1,0-1 1,0-1-1,0 1 0,0-1 1,-1-1-1,0 1 0,0-1 1,0-1-1,-1 1 0,9-12 1,-3 2 62,1 0 1,-2-1 0,0-1 0,-1 0 0,-1 0-1,12-35 1,-14 28 134,-2-1 0,0 0 0,-2 0 0,-1 0 0,-1-30 0,-1 52-216,0-1 0,0 1 1,-1-1-1,1 1 0,-1 0 1,0-1-1,0 1 0,-1 0 1,1 0-1,-1 0 0,0 0 1,0 0-1,-1 0 0,1 1 1,-1-1-1,1 1 0,-1 0 1,0-1-1,-1 1 0,1 0 0,0 1 1,-1-1-1,1 1 0,-1-1 1,0 1-1,0 0 0,0 1 1,0-1-1,0 1 0,-1-1 1,1 1-1,0 0 0,-1 1 1,1-1-1,0 1 0,-6 0 1,-1 0-25,1 0 0,-1 0-1,1 1 1,-1 1 0,1 0 0,0 0 0,-1 1 0,1 0 0,0 1 0,1 0 0,-1 0 0,1 1 0,0 1 0,-13 9 0,14-8-137,0 0 0,1 1 0,0 0 1,0 1-1,0 0 0,1 0 0,1 0 0,0 0 1,-8 20-1,-2 31-2459,11 7-3370,4-18-3597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9.651"/>
    </inkml:context>
    <inkml:brush xml:id="br0">
      <inkml:brushProperty name="width" value="0.05" units="cm"/>
      <inkml:brushProperty name="height" value="0.05" units="cm"/>
      <inkml:brushProperty name="color" value="#FFFFFF"/>
    </inkml:brush>
  </inkml:definitions>
  <inkml:trace contextRef="#ctx0" brushRef="#br0">221 145 4297,'0'0'11398,"-13"31"-10095,-44 98-260,40-86-32,-21 77 0,13-35-279,-24 55-174,42-119-751,2 1 1,-5 23-1,12-74 215,0 0 0,2 0 1,1 1-1,1-1 0,12-31 0,59-135 666,-69 176-625,11-24 118,2 2 0,1 0-1,2 1 1,1 1 0,62-69 0,-82 103-156,1 0 1,-1 0 0,1 1 0,1-1 0,-1 1 0,1 1 0,-1-1 0,1 1 0,0 0 0,0 1 0,14-4 0,-18 6-26,0-1 0,0 1 0,0-1 0,0 1 1,0 0-1,0 0 0,0 1 0,0-1 0,-1 1 1,1-1-1,0 1 0,0 0 0,0 0 0,0 0 1,-1 0-1,1 1 0,0-1 0,-1 1 0,0 0 1,1-1-1,-1 1 0,0 0 0,0 0 0,0 1 1,0-1-1,0 0 0,0 1 0,-1-1 0,1 1 1,-1-1-1,2 5 0,1 3 9,-1 0 1,0 1-1,-1-1 0,0 1 1,-1-1-1,0 1 0,0-1 1,-1 1-1,-1 0 0,0-1 1,0 1-1,-1-1 0,0 1 1,-1-1-1,0 0 1,-1 0-1,0 0 0,-1 0 1,0-1-1,0 0 0,-9 11 1,-6 7 36,-1-1 1,-1-1 0,-1 0 0,-2-2 0,-38 28 0,58-47-36,1 0 1,-1 0-1,-1-1 1,1 1-1,0-1 1,-1 0-1,1-1 0,-1 0 1,0 1-1,0-2 1,0 1-1,0-1 1,0 0-1,0 0 1,0-1-1,0 1 1,-1-2-1,1 1 1,-8-2-1,13 1-12,0 0-1,0 0 1,0 0 0,0 0-1,0 0 1,0-1 0,0 1-1,0 0 1,1-1 0,-1 1-1,0 0 1,1-1 0,-1 1-1,1-1 1,0 1-1,-1-1 1,1 1 0,0-1-1,0 1 1,0-1 0,0 1-1,0-1 1,1-1 0,-1 1-3,0 0-1,0 0 1,0 0 0,0-1 0,1 1 0,-1 0 0,1 0 0,-1 0 0,1 0-1,0 0 1,0 0 0,0 0 0,0 0 0,0 0 0,0 1 0,0-1 0,3-2-1,-1 2-4,0 0 0,0 0-1,1 0 1,-1 1 0,1 0 0,0-1-1,-1 1 1,1 0 0,0 1-1,0-1 1,0 1 0,-1-1-1,1 1 1,0 0 0,0 1-1,0-1 1,0 1 0,-1-1-1,1 1 1,0 0 0,0 1 0,-1-1-1,6 3 1,3 4 0,-1 1 0,0-1 0,0 2 0,-1-1 0,12 16 0,34 29 21,-52-51-11,0 1 0,0-1 0,1-1 0,-1 1 0,1-1 1,0 1-1,0-1 0,0-1 0,0 1 0,0-1 0,7 2 0,-5-2-265,1 0 1,0 0-1,0-1 0,0 0 0,-1 0 0,1-1 0,0 0 0,0 0 0,-1-1 0,1 0 0,-1 0 0,1-1 0,-1 0 1,0 0-1,0-1 0,0 0 0,-1 0 0,10-8 0,24-23-5361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20.014"/>
    </inkml:context>
    <inkml:brush xml:id="br0">
      <inkml:brushProperty name="width" value="0.05" units="cm"/>
      <inkml:brushProperty name="height" value="0.05" units="cm"/>
      <inkml:brushProperty name="color" value="#FFFFFF"/>
    </inkml:brush>
  </inkml:definitions>
  <inkml:trace contextRef="#ctx0" brushRef="#br0">0 1 6209,'0'0'13243,"29"34"-11021,94 114-479,-89-107-1237,-2 1 0,-1 1 0,-3 2 0,26 53 0,-38-58-328,-1 1 1,-2 0-1,-1 0 1,9 74-1,-15-75-47,-2 0 1,-2 1-1,-1-1 1,-3 0-1,-1 1 0,-11 57 1,8-74-104,-1 1 0,-1-2 0,-1 1-1,-1-1 1,-1 0 0,-1-1 0,-1 0 0,-1-1 0,-1 0 0,0-2 0,-28 27 0,16-21-303,-1-2-1,-38 24 1,-17 5-6961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3.568"/>
    </inkml:context>
    <inkml:brush xml:id="br0">
      <inkml:brushProperty name="width" value="0.05" units="cm"/>
      <inkml:brushProperty name="height" value="0.05" units="cm"/>
      <inkml:brushProperty name="color" value="#E71224"/>
    </inkml:brush>
  </inkml:definitions>
  <inkml:trace contextRef="#ctx0" brushRef="#br0">71 73 2537,'0'0'13344,"-7"-1"-12855,-23-3 112,29 3-473,-1 1-1,1-1 1,-1 1 0,0 0 0,1 0 0,-1 0-1,0 0 1,1 0 0,-1 0 0,0 0 0,1 0-1,-1 1 1,1-1 0,-1 0 0,0 1 0,1 0-1,-5 3 5149,68-3-4579,-19 0-577,-1-1 1,81-12-1,-57 4-85,-48 7-22,0-1 1,27-7-1,-42 8-1,18-6 72,0 1 1,0 1-1,1 1 1,0 0-1,24 1 1,74-9 115,179 23-52,-18-8-27,-151-5 61,682 2 351,-661 12-318,-73-12 262,-74-1-451,-4 1-102,1-1 1,-1 1-1,1 0 0,0-1 1,-1 1-1,1-1 1,-1 1-1,1-1 1,-1 1-1,1-1 1,-1 1-1,1-1 1,-1 1-1,0-1 1,1 1-1,-1-1 0,0 0 1,1 1-1,-1-1 1,0 0-1,0 1 1,0-1-1,1 0 1,-1 1-1,0-1 1,0 0-1,0 1 0,0-1 1,0 0-1,0 1 1,-1-1-1,1 0 1,0 1-1,0-2 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5.356"/>
    </inkml:context>
    <inkml:brush xml:id="br0">
      <inkml:brushProperty name="width" value="0.05" units="cm"/>
      <inkml:brushProperty name="height" value="0.05" units="cm"/>
      <inkml:brushProperty name="color" value="#E71224"/>
    </inkml:brush>
  </inkml:definitions>
  <inkml:trace contextRef="#ctx0" brushRef="#br0">4 19 2737,'0'0'12622,"0"0"-12546,-1 0 0,1 1 0,0-1 0,-1 0 0,1 1 0,0-1 0,0 1 0,0-1 0,-1 0 0,1 1 0,0-1 0,0 1 0,0-1 1,0 1-1,0-1 0,0 1 0,0-1 0,0 1 0,0-1 0,0 1 0,0-1 0,0 1 0,0-1 0,0 1 0,0-1 0,0 0 0,1 1 0,-1-1 0,0 1 0,0-1 0,1 1 0,-1-1 0,0 0 0,0 1 0,1-1 0,-1 0 0,0 1 0,1-1 0,-1 0 0,1 1 0,-1-1 0,0 0 0,1 1 0,28 6 1339,0-1-1,52 5 1,-19-8-633,95-7 0,-58-6-497,74-3 118,178 0 651,-258 2-956,-44 5 21,48-1 0,331 19 282,-356-11-390,150-7 63,30-1-28,-182 7-89,89 6 98,20 7 9,514-13 32,-683-4-297,6-2-674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6.743"/>
    </inkml:context>
    <inkml:brush xml:id="br0">
      <inkml:brushProperty name="width" value="0.05" units="cm"/>
      <inkml:brushProperty name="height" value="0.05" units="cm"/>
      <inkml:brushProperty name="color" value="#E71224"/>
    </inkml:brush>
  </inkml:definitions>
  <inkml:trace contextRef="#ctx0" brushRef="#br0">1 132 5393,'0'0'14291,"22"0"-11862,359-17 1829,-22 4-3513,-98-5-478,-225 16-208,1-2 0,45-10 1,35-3 141,33 6 260,81-1-139,147 12-72,-378 0-326,1-1 0,0 1 0,-1 0-1,1 0 1,-1 0 0,1 0-1,0-1 1,-1 1 0,1 0-1,-1-1 1,1 1 0,0 0 0,-1-1-1,1 1 1,-1-1 0,1 1-1,-1-1 1,0 1 0,1-1-1,-1 1 1,1-1 0,-1 1-1,0-1 1,0 0 0,1 1 0,-1-1-1,0 0 1,0 1 0,0-1-1,1 1 1,-1-1 0,0 0-1,0 1 1,0-1 0,0 0 0,0 1-1,-1-1 1,1 0 0,0 1-1,0-1 1,0 0 0,0 1-1,-1-1 1,1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2.582"/>
    </inkml:context>
    <inkml:brush xml:id="br0">
      <inkml:brushProperty name="width" value="0.05" units="cm"/>
      <inkml:brushProperty name="height" value="0.05" units="cm"/>
      <inkml:brushProperty name="color" value="#FFFFFF"/>
    </inkml:brush>
  </inkml:definitions>
  <inkml:trace contextRef="#ctx0" brushRef="#br0">1 73 4809,'0'0'17964,"118"15"-17236,-60-15-408,9 0-160,4 0-112,7-12-48,20-18-464,-17 5-2113,-17 4-6464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43.187"/>
    </inkml:context>
    <inkml:brush xml:id="br0">
      <inkml:brushProperty name="width" value="0.05" units="cm"/>
      <inkml:brushProperty name="height" value="0.05" units="cm"/>
      <inkml:brushProperty name="color" value="#E71224"/>
    </inkml:brush>
  </inkml:definitions>
  <inkml:trace contextRef="#ctx0" brushRef="#br0">692 15 5873,'0'0'15066,"-30"0"-10313,-44-7-3981,-12 0-271,79 7-473,0 0 0,0 1 0,0 0 0,0 0 1,1 1-1,-1 0 0,0 0 0,1 0 1,-1 1-1,-5 3 0,-12 8 15,0 0 1,1 2-1,1 0 1,1 1-1,1 2 0,0 0 1,-29 36-1,17-7-11,1 1 0,-24 56 0,51-97-32,-4 8 2,1 1 0,0 0 0,-9 35 0,-1 7-2,12-45 0,1 1 0,0-1 0,1 1 0,-2 28 0,-15 134-23,20-167 13,-1 13-14,2 0 1,5 32 0,-5-46 20,2-1 0,-1 1-1,1-1 1,0 0 0,1 0 0,0 0 0,0-1 0,1 1-1,10 12 1,-3 2 2,6 3-12,-14-21 7,1 0 0,-1-1 1,1 1-1,0-1 1,0 0-1,0-1 0,1 1 1,-1-1-1,1 0 1,-1 0-1,1-1 1,-1 1-1,1-1 0,0-1 1,6 1-1,68 5 101,71 12 102,29-18-58,-168-1-128,-1-1 1,0 0-1,1-1 0,15-5 0,0-1-3,-22 8 0,0-1-1,0 0 1,0 0 0,0 0-1,-1-1 1,9-5 0,5-2 26,-15 9-18,0-1 1,0 0-1,0 1 0,0-1 0,-1 0 1,1 0-1,-1-1 0,4-3 0,17-14 73,-18 15-67,0-1 0,0 0 0,-1 0 0,1 0 0,-1-1 0,5-11 0,-5 11-26,9-14 74,-8 14-41,-1 0 1,0 0-1,0 0 1,0-1-1,-1 0 1,0 1-1,0-1 1,-1-1-1,2-7 0,-4 12-15,1 1 0,-1 0-1,1 0 1,0 0 0,0 0-1,0 0 1,0 0 0,3-5-1,6-22 107,0-36 174,0-54 14,-10-110 414,-2 208-666,0 0 0,-2 0 0,-7-29-1,-2-4 148,7 32 24,-1-1-1,-16-35 1,19 50-106,1 4-56,0 0-1,-1 0 1,0 1 0,0 0-1,0-1 1,0 1-1,0 1 1,-1-1-1,0 1 1,0 0-1,0 0 1,-5-3-1,-29-20 251,8 4-315,30 22 0,-1-1 0,1 1 0,0-1 0,0 1 0,0-1 0,0 1 0,-1 0 0,1 0 0,0 0 0,0-1 0,-1 1 0,1 0 0,0 1 0,0-1 0,0 0 0,-1 0 0,1 0 0,0 1 0,-2 0 0,0-1 0,-21 0-2824,-12 0-8423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089"/>
    </inkml:context>
    <inkml:brush xml:id="br0">
      <inkml:brushProperty name="width" value="0.05" units="cm"/>
      <inkml:brushProperty name="height" value="0.05" units="cm"/>
      <inkml:brushProperty name="color" value="#FFFFFF"/>
    </inkml:brush>
  </inkml:definitions>
  <inkml:trace contextRef="#ctx0" brushRef="#br0">110 0 5825,'0'0'14877,"-18"7"-12541,4 24-2074,2 1 1,1 1-1,1 0 0,2 0 0,-4 39 1,7-48-227,-3 21-51,2 0 0,0 62 0,6-106 10,0-1 0,0 0 0,0 1 0,0-1 0,0 0 0,0 1 0,0-1 0,0 0 0,1 1 0,-1-1 0,0 0 1,0 1-1,0-1 0,0 0 0,1 1 0,-1-1 0,0 0 0,0 1 0,1-1 0,-1 0 0,0 0 0,0 0 0,1 1 0,-1-1 0,0 0 1,1 0-1,-1 0 0,0 1 0,1-1 0,-1 0 0,0 0 0,1 0 0,-1 0 0,0 0 0,1 0 0,-1 0 0,19-3-139,18-15-59,-15 0 188,-1-2-1,0-1 0,-1 0 1,-2-1-1,30-44 1,-33 44 44,-5 6-21,0 44-281,-9-23 270,2 18 8,1-1 1,1 0-1,0 0 1,15 33 0,-19-51-11,1 0 1,0 0 0,0 0 0,0 0 0,0-1 0,1 1 0,-1-1 0,1 0 0,0 1-1,0-1 1,0 0 0,0-1 0,1 1 0,-1-1 0,1 1 0,0-1 0,0 0 0,-1-1-1,1 1 1,0 0 0,1-1 0,-1 0 0,0 0 0,0 0 0,0-1 0,1 0 0,-1 1-1,0-1 1,1-1 0,-1 1 0,6-2 0,-4 0 3,-1 0 0,1-1 0,-1 1 1,0-1-1,0-1 0,0 1 0,0-1 0,-1 0 0,1 0 1,-1 0-1,0 0 0,0-1 0,-1 0 0,1 0 0,-1 0 0,0 0 1,4-9-1,0-2 21,0 0 0,0-1 0,-2 0 0,6-29 0,-4-13-61,-3-106 0,-5 127-1504,3 60-2485,7 7-1920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942"/>
    </inkml:context>
    <inkml:brush xml:id="br0">
      <inkml:brushProperty name="width" value="0.05" units="cm"/>
      <inkml:brushProperty name="height" value="0.05" units="cm"/>
      <inkml:brushProperty name="color" value="#FFFFFF"/>
    </inkml:brush>
  </inkml:definitions>
  <inkml:trace contextRef="#ctx0" brushRef="#br0">412 14 5449,'0'0'14857,"-8"-4"-13704,4 2-1101,-1 0-1,1 1 0,0 0 1,0-1-1,-1 2 1,1-1-1,-1 0 0,1 1 1,0 0-1,-1 0 1,1 0-1,-1 1 0,1 0 1,0-1-1,-1 1 1,1 1-1,0-1 0,0 1 1,0-1-1,0 1 1,0 1-1,0-1 0,0 0 1,1 1-1,-4 3 1,-16 10 72,2 2 0,0 0 0,1 1 0,1 1 0,0 1 1,2 1-1,0 0 0,2 1 0,1 1 0,-17 37 1,17-28-109,1 0 0,2 1 0,1 0 1,2 0-1,1 1 0,2 0 1,-1 63-1,6-89-21,0 0-1,1 0 1,0 0 0,0 0-1,1 0 1,0 0 0,0 0-1,1-1 1,6 12 0,-6-14-4,1-1 0,0 0 0,0 0 0,0 0 0,0 0 0,1-1 0,0 1 0,0-1 0,0 0 0,0-1 0,1 1 0,-1-1 0,1 0 0,12 4 0,-7-3 9,1-1 1,0 0 0,0 0-1,0-1 1,0-1-1,0 0 1,1 0 0,-1-2-1,0 1 1,1-2-1,-1 1 1,0-2 0,16-4-1,-20 4-156,0 0 0,0-1 0,0 0 0,-1 0 0,0-1 0,0 1-1,0-2 1,10-8 0,-12 8-304,0 1 1,0-1-1,-1 0 0,0-1 1,0 1-1,0-1 0,-1 0 1,0 0-1,-1 0 0,4-12 0,4-23-5628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6.287"/>
    </inkml:context>
    <inkml:brush xml:id="br0">
      <inkml:brushProperty name="width" value="0.05" units="cm"/>
      <inkml:brushProperty name="height" value="0.05" units="cm"/>
      <inkml:brushProperty name="color" value="#FFFFFF"/>
    </inkml:brush>
  </inkml:definitions>
  <inkml:trace contextRef="#ctx0" brushRef="#br0">1 115 536,'0'0'17652,"190"0"-17060,-140 0-328,11 0-160,-1-18-104,20-18-1400,-10 6-3433,-20 0-6418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7.599"/>
    </inkml:context>
    <inkml:brush xml:id="br0">
      <inkml:brushProperty name="width" value="0.05" units="cm"/>
      <inkml:brushProperty name="height" value="0.05" units="cm"/>
      <inkml:brushProperty name="color" value="#FFFFFF"/>
    </inkml:brush>
  </inkml:definitions>
  <inkml:trace contextRef="#ctx0" brushRef="#br0">21 18 9354,'0'0'10874,"-2"0"-10591,174-18 1515,-73 18-1488,-97 0-205,8 127 451,-10 497-143,10-448-380,-10-129 11,0-46 51,-14-1 483,-281 12 1542,293-12-2271,15 0-2740,16 0-2489,9 0-3455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151"/>
    </inkml:context>
    <inkml:brush xml:id="br0">
      <inkml:brushProperty name="width" value="0.05" units="cm"/>
      <inkml:brushProperty name="height" value="0.05" units="cm"/>
      <inkml:brushProperty name="color" value="#FFFFFF"/>
    </inkml:brush>
  </inkml:definitions>
  <inkml:trace contextRef="#ctx0" brushRef="#br0">31 43 5401,'0'0'8307,"-5"30"-7216,-15 98-176,17-111-666,1 0-1,1 0 1,1 0 0,0 1-1,6 32 1,-5-45-201,0 0-1,1 0 1,-1-1 0,1 1 0,0 0-1,0-1 1,1 0 0,-1 1-1,1-1 1,0 0 0,0-1 0,0 1-1,1 0 1,-1-1 0,1 0-1,0 0 1,0 0 0,0 0-1,0 0 1,6 2 0,-6-4 16,1 1 0,-1 0 1,1-1-1,0 0 0,-1 0 1,1 0-1,0-1 0,0 0 1,-1 1-1,1-2 0,0 1 0,0-1 1,-1 1-1,1-1 0,0 0 1,-1-1-1,1 1 0,-1-1 0,1 0 1,-1 0-1,0-1 0,0 1 1,0-1-1,0 0 0,0 0 1,-1 0-1,1 0 0,-1-1 0,0 1 1,5-9-1,1 0 103,-1 0 0,0-1-1,-1 0 1,-1-1 0,0 1 0,-1-1-1,0 0 1,4-24 0,-6 18 64,0 0 1,-1 0-1,0 0 0,-2 0 0,-2-25 1,1 41-201,1 0 1,-1 0-1,1 0 0,-1 0 1,-1 0-1,1 0 0,0 0 1,-1 1-1,0-1 1,0 0-1,0 1 0,0 0 1,0-1-1,-1 1 0,0 0 1,1 0-1,-1 0 1,0 1-1,-1-1 0,1 1 1,0-1-1,-1 1 0,1 0 1,-1 0-1,0 1 1,1-1-1,-1 1 0,0 0 1,0 0-1,0 0 0,0 0 1,-5 1-1,-3-1-17,0 0 0,1 2 0,-1-1 0,0 2 0,1-1 0,-21 7 0,28-7-84,1 0 0,-1 0 0,0 1-1,1 0 1,-1 0 0,1 0 0,0 0-1,0 0 1,0 1 0,0-1 0,0 1 0,0 0-1,0 0 1,1 0 0,0 0 0,0 1-1,0-1 1,0 1 0,0-1 0,0 1-1,1-1 1,0 1 0,0 0 0,-1 6-1,0-3-989,2 0 0,-1 1 0,1-1 0,0 0-1,3 15 1,5-3-4836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642"/>
    </inkml:context>
    <inkml:brush xml:id="br0">
      <inkml:brushProperty name="width" value="0.05" units="cm"/>
      <inkml:brushProperty name="height" value="0.05" units="cm"/>
      <inkml:brushProperty name="color" value="#FFFFFF"/>
    </inkml:brush>
  </inkml:definitions>
  <inkml:trace contextRef="#ctx0" brushRef="#br0">41 1 5553,'0'0'15740,"-30"174"-15180,20-120-224,10-6 80,0 0-272,0-12-144,0-12-120,10-24-1777,10 0-3352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9.206"/>
    </inkml:context>
    <inkml:brush xml:id="br0">
      <inkml:brushProperty name="width" value="0.05" units="cm"/>
      <inkml:brushProperty name="height" value="0.05" units="cm"/>
      <inkml:brushProperty name="color" value="#FFFFFF"/>
    </inkml:brush>
  </inkml:definitions>
  <inkml:trace contextRef="#ctx0" brushRef="#br0">20 124 5233,'0'0'14124,"15"-20"-13159,49-61-413,-63 80-537,0-1 1,0 0 0,0 1-1,1-1 1,-1 1-1,1-1 1,-1 1 0,1 0-1,-1 0 1,1 0-1,0 0 1,0 0 0,-1 0-1,1 0 1,0 0 0,0 0-1,0 1 1,0-1-1,0 1 1,0 0 0,0 0-1,0-1 1,0 1-1,0 0 1,0 1 0,0-1-1,4 1 1,2 0 35,-5-1-41,-1 0 0,1 1 0,0-1 0,-1 0 0,1 1-1,0-1 1,-1 1 0,1 0 0,0 0 0,-1 0 0,0 0 0,1 1 0,-1-1 0,0 1 0,1-1 0,-1 1 0,0 0-1,0 0 1,0-1 0,0 2 0,-1-1 0,1 0 0,-1 0 0,1 0 0,-1 1 0,0-1 0,0 1 0,0-1 0,0 1 0,1 3-1,1 7 56,-1 1-1,0-1 0,-1 1 0,-1 24 1,0-22 33,-1-4-54,0 1-1,-1-1 1,0 1 0,-1-1 0,-1 0 0,1 0-1,-2 0 1,0 0 0,0-1 0,-10 15 0,-10 11 42,-46 55-1,24-33-62,8-17-12,36-36-14,3-7 5,1 0 0,-1 0 0,1 0 0,-1 0-1,1 0 1,-1 1 0,1-1 0,-1 0 0,1 0 0,0 1 0,0-1 0,-1 0 0,1 1 0,0-1 0,0 1 0,0-1 0,-1 1-1,1-1 1,0 1 0,0 0 0,0-1 0,0 1 0,0 0 0,0 0 0,0 0 0,0 0 0,0-1 0,1 2 0,31-3 19,-30 2-29,55 2 13,70 12 0,6 1-332,-12-11-3558,-43-3-1870,-17-1-2129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4:08.966"/>
    </inkml:context>
    <inkml:brush xml:id="br0">
      <inkml:brushProperty name="width" value="0.05" units="cm"/>
      <inkml:brushProperty name="height" value="0.05" units="cm"/>
      <inkml:brushProperty name="color" value="#FFFFFF"/>
    </inkml:brush>
  </inkml:definitions>
  <inkml:trace contextRef="#ctx0" brushRef="#br0">103 0 8402,'0'0'8184,"0"5"-7363,4-4 1992,342-1 27,-666 0-2360,312 1-475,-1 0 1,0 0 0,1 1-1,-1 0 1,1 1 0,0 0-1,0 0 1,0 0 0,0 1-1,0 0 1,-10 9 0,5-6 12,12-5 1,0 0 0,0 0-1,0 0 1,0 0 0,0 0-1,0 0 1,0 0 0,1 0-1,-1 0 1,1 0 0,-1 0-1,1 0 1,0 1 0,0-1-1,0 4 1,1 50-68,0-33 105,0 35 82,16 106 0,-14-140-61,-2 0 1,-2 45-1,-1-54-64,1 0-1,1 1 1,0-1 0,1 0-1,0 0 1,1 0 0,1-1-1,1 1 1,7 21 0,-1-13-13,-2 0 1,8 30-1,-1-2 21,-13-40-13,0 0 1,-1 1-1,0-1 0,-1 0 0,0 0 0,-3 16 0,1 14 7,2 137 24,0-177-46,0 28-41,0 32 8,1-60 37,0 0-1,0 0 0,0-1 1,0 1-1,0-1 0,0 1 1,0-1-1,0 1 0,0-1 1,0 0-1,0 1 0,0-1 1,0 0-1,0 0 1,0 0-1,1 0 0,-1 0 1,0 0-1,0 0 0,1 0 1,37 0 93,-31-1 16,10 2 92,0-1-1,0-1 0,-1 0 1,1-1-1,-1-1 1,1-1-1,-1-1 0,23-9 1,-20 8-50,0 1 0,1 0 0,0 2 0,0 0 0,-1 1 0,1 1 0,1 1 0,27 4 0,17-2 632,-18-2-996,-46 0-448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3.402"/>
    </inkml:context>
    <inkml:brush xml:id="br0">
      <inkml:brushProperty name="width" value="0.05" units="cm"/>
      <inkml:brushProperty name="height" value="0.05" units="cm"/>
      <inkml:brushProperty name="color" value="#FFFFFF"/>
    </inkml:brush>
  </inkml:definitions>
  <inkml:trace contextRef="#ctx0" brushRef="#br0">123 0 7242,'0'0'4150,"-8"26"-860,-10 44-934,-18 123 1,17 9-788,-1 93-195,7 70-206,5 454 751,20-267-883,39-11-211,-13-304-588,11-2 0,10-3 0,10-2 0,113 255 0,-122-345-282,-54-125-87,-1-3-379,0 0 1,1 0-1,11 18 0,-16-30-277,0-15-159,-1 4 561,-6-159-7647,-9 73-1863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8.080"/>
    </inkml:context>
    <inkml:brush xml:id="br0">
      <inkml:brushProperty name="width" value="0.05" units="cm"/>
      <inkml:brushProperty name="height" value="0.05" units="cm"/>
      <inkml:brushProperty name="color" value="#FFFFFF"/>
    </inkml:brush>
  </inkml:definitions>
  <inkml:trace contextRef="#ctx0" brushRef="#br0">0 451 6185,'0'0'8781,"10"-11"-7380,65-76 887,-35 32-854,36-65 0,6-7-708,-78 122-702,0-2 0,1 0-1,0 1 1,8-8 0,-12 13-22,0 0 1,0 0-1,0 0 0,0 0 1,1 0-1,-1 0 0,0 1 1,0-1-1,0 0 0,1 1 1,-1-1-1,0 1 1,1 0-1,-1-1 0,0 1 1,1 0-1,-1 0 0,0 0 1,1 0-1,-1 0 0,1 0 1,-1 0-1,0 0 0,1 1 1,-1-1-1,3 1 0,-3 0 5,0-1-1,-1 1 0,1 0 0,0-1 0,-1 1 1,1 0-1,0 0 0,-1-1 0,1 1 0,-1 0 1,1 0-1,-1 0 0,1 0 0,-1 0 0,0 0 1,1 2-1,4 18 47,-2 0 0,0 1 0,-1 0 0,-2 26 0,1-17-27,-1 10-55,4 67 159,-2-87-359,1 0 1,1 0 0,6 20-1,4 0-2814,-4-13-3486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8.903"/>
    </inkml:context>
    <inkml:brush xml:id="br0">
      <inkml:brushProperty name="width" value="0.05" units="cm"/>
      <inkml:brushProperty name="height" value="0.05" units="cm"/>
      <inkml:brushProperty name="color" value="#FFFFFF"/>
    </inkml:brush>
  </inkml:definitions>
  <inkml:trace contextRef="#ctx0" brushRef="#br0">1 183 5233,'0'0'15783,"20"0"-14474,6 1-926,109 0 973,-56-7-786,109-23 1,77-33-288,67-12-246,-284 67-122,0 3 0,0 1-1,51 5 1,-92-2-10,1 1 0,0 0 0,-1 0 0,1 1 0,-1 0 0,0 1 0,0-1 0,12 7 1,-10-3-312,0 0 0,0 0 0,-1 1 1,0 0-1,9 10 0,11 17-3745,-10-6-1334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2.777"/>
    </inkml:context>
    <inkml:brush xml:id="br0">
      <inkml:brushProperty name="width" value="0.05" units="cm"/>
      <inkml:brushProperty name="height" value="0.05" units="cm"/>
      <inkml:brushProperty name="color" value="#FFFFFF"/>
    </inkml:brush>
  </inkml:definitions>
  <inkml:trace contextRef="#ctx0" brushRef="#br0">0 380 4849,'0'0'10268,"6"26"-9276,19 81-117,-22-95-652,1 0 0,0-1 0,11 23 1,-5-13 78,0 2 1,-1 1 0,-1 0 0,-1 0 1,7 49-1,-11-48-208,-2-25-63,-1 0-29,0 0 0,0 0 0,0 1 0,0-1 1,0 0-1,0 0 0,0 0 0,0 0 0,1 0 0,-1 0 0,0 0 1,0 0-1,0 0 0,0 0 0,0 0 0,0 0 0,0 0 0,0 0 0,1 0 1,-1 0-1,0 0 0,0 0 0,0 0 0,0 0 0,0 0 0,0 0 1,0 0-1,0 0 0,1 0 0,-1 0 0,0 0 0,0-1 0,0 1 0,0 0 1,0 0-1,0 0 0,0 0 0,0 0 0,0 0 0,0 0 0,0 0 1,1 0-1,-1 0 0,0-1 0,0 1 0,0 0 0,0 0 0,0 0 0,0 0 1,0 0-1,0 0 0,0 0 0,0 0 0,0-1 0,0 1 0,0 0 1,0 0-1,0 0 0,0 0 0,0 0 0,0 0 0,0 0 0,0 0 0,-1-1 1,1 1-1,0 0 0,0 0 0,8-56 78,1-90-1,-10 61-69,6-143 12,-4 214-25,1 0 0,1 0 0,0 0 0,1 0 0,8-18 0,-9 25 1,1 0 0,0-1-1,1 2 1,-1-1 0,1 0 0,1 1-1,-1 0 1,1 0 0,0 1 0,11-8-1,-14 11 9,0 0 1,0 1-1,0-1 0,0 1 0,1 0 0,-1 0 0,1 0 0,-1 0 1,7 0-1,33 1 135,-18 0-72,43 3 132,-41-1-91,1-2 0,-1 0 0,0-2 0,37-6 0,-42 1 63,0 0 0,33-18 1,-33 15-92,1 0 0,24-6 0,-41 14-136,1 1 0,0 0-1,-1 1 1,9-1 0,-14 10-7052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3.464"/>
    </inkml:context>
    <inkml:brush xml:id="br0">
      <inkml:brushProperty name="width" value="0.05" units="cm"/>
      <inkml:brushProperty name="height" value="0.05" units="cm"/>
      <inkml:brushProperty name="color" value="#FFFFFF"/>
    </inkml:brush>
  </inkml:definitions>
  <inkml:trace contextRef="#ctx0" brushRef="#br0">58 25 4489,'0'0'13622,"6"-4"-12940,-1 1-564,-3 1-44,1 0 1,0 0-1,0 1 0,0-1 0,0 1 1,0-1-1,1 1 0,-1 0 0,0 0 1,1 0-1,-1 1 0,7-1 0,-1 1 108,-5 0-56,0 0 0,1 0 0,-1 0 0,9 2-1,-12-1-98,0-1-1,1 1 0,-1-1 0,0 1 1,0-1-1,1 1 0,-1 0 1,0 0-1,0 0 0,0 0 0,0 0 1,0 0-1,0 0 0,0 0 0,-1 0 1,1 0-1,0 0 0,-1 1 0,2 1 1,0 3 43,0 0 1,-1 1 0,0-1 0,0 1 0,0-1-1,-1 1 1,0 0 0,-1 6 0,1 4-4,0-7-48,-1 1 1,-1-1-1,0 0 0,0 0 1,-1 0-1,0 0 1,-7 15-1,-40 65-11,22-43 5,11-16-6,1 0 1,2 1 0,-13 40-1,25-63-6,0 0-1,1 0 0,0 0 0,0 17 1,1-26-1,0 1 0,0-1 1,0 1-1,0-1 0,0 1 0,0-1 1,0 1-1,1-1 0,-1 1 0,0-1 1,0 1-1,0-1 0,1 1 0,-1-1 1,0 0-1,1 1 0,-1-1 0,0 1 1,1-1-1,-1 0 0,0 1 0,1-1 1,-1 0-1,1 0 0,-1 1 0,1-1 1,-1 0-1,1 0 0,-1 1 1,1-1-1,-1 0 0,1 0 0,20 1 46,-14-2-11,9 2 32,1-2 1,-1 0-1,0-1 0,26-6 0,65-18-180,-36 12-7366,-40 8-2558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4.328"/>
    </inkml:context>
    <inkml:brush xml:id="br0">
      <inkml:brushProperty name="width" value="0.05" units="cm"/>
      <inkml:brushProperty name="height" value="0.05" units="cm"/>
      <inkml:brushProperty name="color" value="#FFFFFF"/>
    </inkml:brush>
  </inkml:definitions>
  <inkml:trace contextRef="#ctx0" brushRef="#br0">1 413 4929,'0'0'13887,"16"-33"-12915,55-107-184,-56 111-227,38-52-1,-40 62-344,3-5 89,-10 14-135,1 0 0,0 0 0,1 1 1,0-1-1,0 2 0,16-14 0,-23 22-151,0-1 0,0 0 1,0 0-1,0 1 0,0-1 0,0 0 0,0 1 1,0-1-1,0 1 0,1 0 0,-1-1 0,0 1 0,0 0 1,0 0-1,1 0 0,-1-1 0,0 1 0,0 0 1,1 1-1,-1-1 0,0 0 0,0 0 0,2 1 1,-2 0-1,1 0 0,-1 1 1,0-1-1,1 0 0,-1 1 1,0-1-1,0 1 1,0-1-1,0 1 0,0 0 1,0-1-1,-1 1 1,1 0-1,0 0 0,-1 2 1,12 42 198,11 93 0,-3-10-340,-15-106-264,1 1 0,1-1 0,14 29 0,-1-12-2554,-2-13-2979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9.176"/>
    </inkml:context>
    <inkml:brush xml:id="br0">
      <inkml:brushProperty name="width" value="0.05" units="cm"/>
      <inkml:brushProperty name="height" value="0.05" units="cm"/>
      <inkml:brushProperty name="color" value="#FFFFFF"/>
    </inkml:brush>
  </inkml:definitions>
  <inkml:trace contextRef="#ctx0" brushRef="#br0">1 13 10418,'0'0'11595,"35"0"-10720,116 0-142,38 0 430,-103 1-1065,97-2 17,-146-5-472,-29 4 57,0 0 0,0 1 0,8 0 0,-16 2-199,0-1 0,0 1-1,0 0 1,0 0 0,-1-1 0,1 1 0,0 0 0,-1-1 0,1 1 0,0 0 0,-1-1 0,0 2 0,-14 12-5419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4.968"/>
    </inkml:context>
    <inkml:brush xml:id="br0">
      <inkml:brushProperty name="width" value="0.05" units="cm"/>
      <inkml:brushProperty name="height" value="0.05" units="cm"/>
      <inkml:brushProperty name="color" value="#FFFFFF"/>
    </inkml:brush>
  </inkml:definitions>
  <inkml:trace contextRef="#ctx0" brushRef="#br0">0 166 3169,'0'0'18016,"8"-5"-16882,1-2-817,1 0 0,0 1 0,1 0-1,-1 0 1,19-5 0,13-1 173,1 2 0,0 2 0,68-5-1,136 9-208,-157 5-239,26 0-31,229-10 39,-8-48-637,-333 56 566,30-5-1327,-24 6-1597,-9 7-1650,-1-4 2483,0 16-9314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5.848"/>
    </inkml:context>
    <inkml:brush xml:id="br0">
      <inkml:brushProperty name="width" value="0.05" units="cm"/>
      <inkml:brushProperty name="height" value="0.05" units="cm"/>
      <inkml:brushProperty name="color" value="#FFFFFF"/>
    </inkml:brush>
  </inkml:definitions>
  <inkml:trace contextRef="#ctx0" brushRef="#br0">1 190 8362,'0'0'9511,"4"37"-8901,14 121-109,7-32 6,-16-85-364,5 15 36,1 0 1,31 71-1,-41-113-94,-3-8-50,0 0 1,1 0-1,3 6 1,-5-11-35,-1 0 0,1 0 1,-1 0-1,1 0 0,0 0 0,0 0 1,0 0-1,0-1 0,-1 1 1,1 0-1,0 0 0,0-1 0,0 1 1,0-1-1,1 1 0,-1-1 1,0 1-1,0-1 0,0 0 0,0 0 1,0 1-1,2-1 0,-3 0 0,1 0 0,-1 0 0,0 0 0,0 0 0,1 0 0,-1 0 1,0 0-1,1-1 0,-1 1 0,0 0 0,1 0 0,-1 0 0,0 0 0,1-1 0,-1 1 0,0 0 0,0 0 0,1 0 0,-1-1 0,0 1 0,0 0 0,0 0 0,1-1 0,-1 1 0,0 0 0,0-1 0,0 0 0,3-10 35,-2 4-19,16-160 92,-11-4-71,-3 40 45,-2 94-46,-1 12 29,1-1 1,2 1 0,0 1-1,9-35 1,-11 57-55,0 0 1,0 0 0,0-1-1,0 1 1,1 0-1,-1 1 1,1-1-1,-1 0 1,1 0 0,-1 1-1,1-1 1,0 0-1,0 1 1,0 0-1,0 0 1,0-1 0,0 1-1,0 0 1,1 1-1,-1-1 1,0 0-1,4 0 1,6-1 49,0 0 0,0 1 0,17 1 1,-1-1 199,148-23 1440,-2-15-762,47-9-663,-207 45-370,0 1 0,-1 0 1,1 1-1,0 1 0,25 2 0,-38-2-30,0 0 0,-1 1 0,1-1 0,0 0 0,-1 1 0,1-1 0,0 0 1,-1 1-1,1-1 0,0 1 0,-1-1 0,1 1 0,-1-1 0,1 1 0,-1-1 0,1 1 0,-1 0 0,0-1 0,1 1 0,-1 0 1,0-1-1,1 1 0,-1 0 0,0 0 0,0-1 0,0 1 0,1 0 0,-1 0 0,0-1 0,0 1 0,0 0 0,0 0 1,0-1-1,-1 1 0,1 0 0,0 1 0,0 2-982,0 20-6176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6.501"/>
    </inkml:context>
    <inkml:brush xml:id="br0">
      <inkml:brushProperty name="width" value="0.05" units="cm"/>
      <inkml:brushProperty name="height" value="0.05" units="cm"/>
      <inkml:brushProperty name="color" value="#FFFFFF"/>
    </inkml:brush>
  </inkml:definitions>
  <inkml:trace contextRef="#ctx0" brushRef="#br0">1 41 904,'0'0'21019,"15"-7"-20445,50-19-187,-62 24-342,1 1 1,0 0-1,0 0 1,0 0-1,0 0 1,0 1 0,0-1-1,1 1 1,3 1-1,2-1 92,-8 0-109,0 0 1,-1 0 0,1 1 0,0-1 0,0 0 0,-1 1-1,1-1 1,0 1 0,-1 0 0,1-1 0,-1 1 0,1 0-1,-1 0 1,1 0 0,-1 0 0,2 2 0,-1-1 9,0 0-1,0 1 1,0-1 0,0 1 0,-1 0 0,1-1 0,-1 1 0,2 5 0,-1 1 0,1 1 0,-2-1 0,0 1 0,0-1 0,0 11 0,-1 9-27,1-14-1,-1-1 0,0 0-1,-1 1 1,-1-1 0,0 1 0,-8 27 0,-21 23 22,20-43-12,-16 45 0,25-62-24,1 1 1,0-1 0,0 1 0,0-1 0,1 1-1,0-1 1,0 1 0,0 0 0,2 7 0,-1-12 0,-1 0 1,1 0-1,-1 0 1,1 0-1,0-1 1,-1 1 0,1 0-1,0 0 1,0-1-1,0 1 1,-1-1-1,1 1 1,0 0 0,0-1-1,0 0 1,0 1-1,0-1 1,0 0-1,1 1 1,20 2 1,-21-3 0,28 2-2,-6-1-2,29 6 1,-13-2-1251,0-1-1,54-1 1,-58-5-4530,-4-5-3071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9.459"/>
    </inkml:context>
    <inkml:brush xml:id="br0">
      <inkml:brushProperty name="width" value="0.05" units="cm"/>
      <inkml:brushProperty name="height" value="0.05" units="cm"/>
      <inkml:brushProperty name="color" value="#FFFFFF"/>
    </inkml:brush>
  </inkml:definitions>
  <inkml:trace contextRef="#ctx0" brushRef="#br0">0 478 7634,'0'0'11097,"13"-19"-9976,83-130 449,-19 30-505,34-51-76,-110 168-963,0 1 0,0-1 1,1 1-1,-1-1 0,0 1 1,1 0-1,-1 0 0,1-1 1,-1 1-1,1 0 1,-1 0-1,1 1 0,0-1 1,0 0-1,-1 0 0,1 1 1,2-1-1,-2 1-18,-1 0 0,0 0-1,0 0 1,1 0 0,-1 1 0,0-1-1,1 0 1,-1 1 0,0-1 0,0 1 0,0-1-1,0 1 1,1 0 0,-1 0 0,0-1-1,0 1 1,0 0 0,0 0 0,-1 0 0,1 0-1,0 0 1,0 0 0,0 0 0,-1 0 0,1 0-1,-1 1 1,2 0 0,8 24 11,-1 0-1,0 1 1,6 42 0,-8-39-17,-2-6-81,26 104-2561,-24-106 1333,1-1 0,1 1-1,18 31 1,-3-16-6444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9.886"/>
    </inkml:context>
    <inkml:brush xml:id="br0">
      <inkml:brushProperty name="width" value="0.05" units="cm"/>
      <inkml:brushProperty name="height" value="0.05" units="cm"/>
      <inkml:brushProperty name="color" value="#FFFFFF"/>
    </inkml:brush>
  </inkml:definitions>
  <inkml:trace contextRef="#ctx0" brushRef="#br0">0 13 5313,'0'0'14099,"33"0"-12340,212-3 844,-98-1-1406,116-1-717,-190 5-504,92 1-3658,-126 2-2901,-4 2-4954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0.802"/>
    </inkml:context>
    <inkml:brush xml:id="br0">
      <inkml:brushProperty name="width" value="0.05" units="cm"/>
      <inkml:brushProperty name="height" value="0.05" units="cm"/>
      <inkml:brushProperty name="color" value="#FFFFFF"/>
    </inkml:brush>
  </inkml:definitions>
  <inkml:trace contextRef="#ctx0" brushRef="#br0">1 217 6529,'0'0'12279,"2"27"-11483,14 90-218,-14-106-519,0-1 0,1 1 0,0-1 1,1 1-1,0-1 0,1-1 1,7 12-1,-1-1 9,34 61 272,20 42 86,-62-114-411,0 0-1,0 0 1,-1 0 0,0 0-1,-1 0 1,0 0 0,-1 0-1,0 13 1,0-21-2,1-6-10,-1 0 0,1 0 0,-1 0 0,0 0 0,-1-8 0,0-6-2,-9-276 14,9 285-15,-15-220 8,16 218-11,-1 7 0,1 1-1,0-1 0,0 0 1,0 1-1,1-1 1,-1 0-1,1 1 0,1-1 1,-1 1-1,0-1 1,1 1-1,4-8 0,-1 5 1,-3 3 2,1-1 1,1 1-1,5-7 1,-7 10-1,0 0 0,-1-1-1,1 1 1,0 0 0,0 0 0,-1 0-1,1 0 1,0 1 0,0-1 0,0 0-1,0 1 1,0 0 0,3-1 0,10 0-3,0 1 0,-1 0 1,1 1-1,0 1 1,-1 0-1,16 5 0,2 0 271,0-1-1,0-2 1,1-1-1,-1-2 1,63-5-1,-68-1-34,-1 0-1,-1-2 0,48-19 0,-49 17-81,0 0-1,1 2 1,0 0-1,28-3 1,-28 9-52,30 1 0,-52 0-107,0 0 1,0 1 0,-1-1-1,1 1 1,0-1-1,-1 1 1,1 0 0,-1 0-1,1 0 1,-1 0 0,0 0-1,1 1 1,-1-1-1,0 1 1,0-1 0,0 1-1,3 3 1,7 12-3375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1.349"/>
    </inkml:context>
    <inkml:brush xml:id="br0">
      <inkml:brushProperty name="width" value="0.05" units="cm"/>
      <inkml:brushProperty name="height" value="0.05" units="cm"/>
      <inkml:brushProperty name="color" value="#FFFFFF"/>
    </inkml:brush>
  </inkml:definitions>
  <inkml:trace contextRef="#ctx0" brushRef="#br0">0 123 760,'0'0'19522,"24"-19"-18606,78-61-312,-97 76-543,0 0 0,1 1 0,0 0 0,9-4 0,-13 6-32,0 1 1,0-1 0,-1 1-1,1 0 1,0 0-1,0 0 1,-1 0 0,1 0-1,2 0 1,4 1 114,-7-1-128,0 0 0,0 0-1,0 0 1,0 0-1,-1 0 1,1 0-1,0 0 1,0 1-1,-1-1 1,1 0-1,0 1 1,0-1-1,-1 0 1,1 1-1,0-1 1,-1 1-1,1-1 1,0 1-1,-1-1 1,1 1-1,-1-1 1,1 1-1,-1 0 1,1-1-1,-1 1 1,1 0-1,-1 0 1,0-1-1,1 1 1,-1 1-1,1 2 26,0-1 0,-1 1 0,0 0 0,0 0 0,0 5 0,0-2 2,0 5-16,0 0 0,-1 0 1,0-1-1,0 1 0,-2-1 0,1 1 0,-1-1 1,-1 0-1,-5 12 0,-17 26 170,-25 56 151,46-92-295,0-1-1,2 1 1,-1 0-1,2 1 0,0-1 1,-1 22-1,3-34-45,0 0-1,0 0 0,0 0 0,0 0 1,0 0-1,0 0 0,0 0 1,0 0-1,1 0 0,-1 0 1,0 0-1,1 0 0,-1 0 0,1 0 1,-1 0-1,1 0 0,1 1 1,-1-1-3,0 0 1,0-1-1,0 1 1,1-1 0,-1 1-1,0-1 1,1 1 0,-1-1-1,0 0 1,1 0-1,-1 0 1,3 0 0,9 2-2,0-2 0,0 0 0,1 0 0,-1-1 1,0-1-1,0 0 0,0-1 0,0 0 0,13-6 1,75-38-1034,-34 13-2659,-16 6-3384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2.364"/>
    </inkml:context>
    <inkml:brush xml:id="br0">
      <inkml:brushProperty name="width" value="0.05" units="cm"/>
      <inkml:brushProperty name="height" value="0.05" units="cm"/>
      <inkml:brushProperty name="color" value="#FFFFFF"/>
    </inkml:brush>
  </inkml:definitions>
  <inkml:trace contextRef="#ctx0" brushRef="#br0">0 122 7762,'0'0'15507,"44"9"-14763,-10-9-128,6-6-192,1-9-208,-4 0-160,4 0-56,-4 2-104,3 1-1152,14-9-2481,-13 6-3016,-4-3-4802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2.746"/>
    </inkml:context>
    <inkml:brush xml:id="br0">
      <inkml:brushProperty name="width" value="0.05" units="cm"/>
      <inkml:brushProperty name="height" value="0.05" units="cm"/>
      <inkml:brushProperty name="color" value="#FFFFFF"/>
    </inkml:brush>
  </inkml:definitions>
  <inkml:trace contextRef="#ctx0" brushRef="#br0">0 195 7498,'0'0'12777,"5"-9"-11473,91-135 1227,-93 140-2483,16-21 262,-17 24-293,-1 0-1,0 0 1,0 0-1,1 0 1,-1 0-1,0 0 1,1 0-1,-1 0 1,1 1-1,-1-1 1,1 0-1,-1 1 1,1 0-1,0-1 0,2 1 1,-4 0-16,0 0-1,1 0 1,-1 0-1,0 0 1,0 0 0,0 0-1,1 0 1,-1 0 0,0 0-1,0 0 1,0 0 0,1 0-1,-1 0 1,0 0-1,0 0 1,0 0 0,1 1-1,-1-1 1,0 0 0,0 0-1,0 0 1,0 0-1,1 1 1,-1-1 0,0 0-1,0 0 1,0 0 0,0 0-1,0 1 1,0-1 0,0 0-1,0 0 1,0 1-1,0-1 1,1 0 0,-1 0-1,0 0 1,0 1 0,0-1-1,1 12 28,-1 0 0,0 16 0,0-4-2,-1 89-40,0 38-526,3-51-3341,1-59-2484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3.541"/>
    </inkml:context>
    <inkml:brush xml:id="br0">
      <inkml:brushProperty name="width" value="0.05" units="cm"/>
      <inkml:brushProperty name="height" value="0.05" units="cm"/>
      <inkml:brushProperty name="color" value="#FFFFFF"/>
    </inkml:brush>
  </inkml:definitions>
  <inkml:trace contextRef="#ctx0" brushRef="#br0">156 122 3513,'0'0'13980,"-17"11"-12653,-51 34-213,63-41-365,-1 0 1,0 0-1,-10 4 0,6-3 12,8-4-542,0 0 1,0 0-1,-1 0 1,1 0-1,0-1 1,0 1-1,-1-1 1,1 1-1,-5-1 672,15 0-714,83-4 473,143-23 0,314-90 411,-533 114-1048,62-15-151,1 3-1,0 3 1,114-2-1,-191 14 94,0 0-1,-1 0 0,1 0 0,0 1 0,-1-1 0,1 0 0,0 0 0,-1 0 1,1 1-1,0-1 0,-1 0 0,1 1 0,-1-1 0,1 0 0,-1 1 0,1-1 1,-1 1-1,1-1 0,-1 1 0,1-1 0,-1 1 0,0-1 0,1 1 0,-1 0 1,0-1-1,1 1 0,-1 0 0,0-1 0,0 1 0,0-1 0,0 1 0,1 1 1,-1 24-1838,0-19 757,0-7 1126,0 3-863,0-1 0,0 1 0,0-1-1,0 1 1,-1-1 0,1 1 0,-2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9.530"/>
    </inkml:context>
    <inkml:brush xml:id="br0">
      <inkml:brushProperty name="width" value="0.05" units="cm"/>
      <inkml:brushProperty name="height" value="0.05" units="cm"/>
      <inkml:brushProperty name="color" value="#FFFFFF"/>
    </inkml:brush>
  </inkml:definitions>
  <inkml:trace contextRef="#ctx0" brushRef="#br0">1 40 744,'0'0'21485,"229"-6"-21365,-158 6-72,34-3-48,-17-15-1216,-11 6-5226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4.244"/>
    </inkml:context>
    <inkml:brush xml:id="br0">
      <inkml:brushProperty name="width" value="0.05" units="cm"/>
      <inkml:brushProperty name="height" value="0.05" units="cm"/>
      <inkml:brushProperty name="color" value="#FFFFFF"/>
    </inkml:brush>
  </inkml:definitions>
  <inkml:trace contextRef="#ctx0" brushRef="#br0">1 286 7138,'0'0'12970,"16"31"-12478,57 103-172,0 25 238,-37-74-190,-30-73-295,-1-2 9,0 1 1,0-1-1,1 0 1,8 11-1,-13-21-76,0 1-1,-1 0 0,1 0 0,0 0 0,0-1 0,-1 1 0,1-1 1,0 1-1,0 0 0,0-1 0,0 1 0,0-1 0,0 0 0,0 1 0,0-1 1,0 0-1,0 0 0,0 1 0,0-1 0,0 0 0,0 0 0,1 0 1,-1-1-3,0 1 0,1 0 0,-1-1 1,0 1-1,0-1 0,0 0 0,0 1 1,0-1-1,-1 0 0,1 0 1,0 1-1,0-1 0,0 0 0,-1 0 1,1 0-1,0 0 0,-1 0 0,1 0 1,-1 0-1,1 0 0,-1 0 1,1-2-1,13-44 138,-2-1 0,7-58 0,-13 71-16,-2 6-28,9-49 412,30-101 0,-41 171-432,1 0 1,1-1 0,6-12-1,-8 18-55,0 0-1,0 1 1,1-1-1,-1 0 1,0 1-1,1 0 1,0-1-1,0 1 0,-1 0 1,1 0-1,6-2 1,11-4 101,36-9 0,-9 3-78,60-25-17,22-8 127,-106 40-359,0 1 0,1 1-1,38-3 1,-34 5-2364,-12 1-2529,-1-1-5850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4.847"/>
    </inkml:context>
    <inkml:brush xml:id="br0">
      <inkml:brushProperty name="width" value="0.05" units="cm"/>
      <inkml:brushProperty name="height" value="0.05" units="cm"/>
      <inkml:brushProperty name="color" value="#FFFFFF"/>
    </inkml:brush>
  </inkml:definitions>
  <inkml:trace contextRef="#ctx0" brushRef="#br0">1 131 6833,'0'0'14070,"21"-22"-13626,67-65-213,-86 85-221,0 0 1,0 0-1,0 0 0,0 0 0,0 1 1,1-1-1,-1 1 0,1-1 1,-1 1-1,0 0 0,1 0 0,4-1 1,-6 2-8,-1 0 1,1 0 0,-1 0 0,1 1-1,-1-1 1,1 0 0,-1 1 0,1-1 0,-1 0-1,1 1 1,-1-1 0,1 0 0,-1 1-1,0-1 1,1 1 0,-1-1 0,0 1-1,1-1 1,-1 1 0,0-1 0,0 1-1,1-1 1,-1 1 0,0-1 0,0 1-1,0 0 1,1 2 12,2 7 13,-1 0 0,0 0 0,-1 0 0,0 0 0,-1 0 0,-1 13 0,1-2 4,-1-8 5,0 0 0,-1 0 0,0 0 0,-1 0 1,-7 20-1,-30 61 273,15-39-194,16-34-54,4-12 6,1-1 0,1 1 0,0-1 0,0 1-1,1 0 1,0 0 0,-2 16 0,5-25-58,-1 0 0,0 1 0,0-1 1,0 1-1,0-1 0,0 0 0,0 1 1,1-1-1,-1 0 0,0 1 0,0-1 1,0 0-1,1 1 0,-1-1 0,0 0 1,0 0-1,1 1 0,-1-1 1,0 0-1,1 0 0,-1 1 0,0-1 1,1 0-1,-1 0 0,0 0 0,1 0 1,-1 1-1,1-1 0,-1 0 0,0 0 1,1 0-1,-1 0 0,1 0 0,18 0 178,-12-1-108,12 1-39,0-2 1,0 0-1,-1-2 1,1 0-1,-1-1 1,0 0-1,0-2 1,31-15 0,79-51-3303,-77 39-2592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5.703"/>
    </inkml:context>
    <inkml:brush xml:id="br0">
      <inkml:brushProperty name="width" value="0.05" units="cm"/>
      <inkml:brushProperty name="height" value="0.05" units="cm"/>
      <inkml:brushProperty name="color" value="#FFFFFF"/>
    </inkml:brush>
  </inkml:definitions>
  <inkml:trace contextRef="#ctx0" brushRef="#br0">0 0 1272,'0'0'11133,"27"47"-7987,-27-46-3129,65 114 1500,-6 3-1,44 126 1,10 100-56,8 90-493,-34-61-412,-16 4-1,-17 2 1,6 392-1,-58-367-201,-18-39-113,-34-36-85,-24-35-124,-16-39-20,3-58 4,17-63 29,29-69 26,35-57-13,0 0 0,-1 0 0,-1-1 0,-10 10 0,15-15-33,1 0 0,-1 0 0,0 0 0,0 0 0,0-1 1,0 0-1,-5 2 0,8-3-26,-1 1 0,0-1 0,1 0 0,-1 0 0,0 0 0,1 0 0,-1 0 0,0 0 0,1 0 0,-1 0 0,0-1 0,1 1 0,-1 0 0,0 0 0,1 0 0,-1-1 0,1 1 0,-2-1 0,1 0-12,1 1 0,-1-1-1,1 0 1,-1 0 0,0 0 0,1 0 0,-1 1 0,1-1-1,0 0 1,-1 0 0,1 0 0,0 0 0,0 0 0,-1 0 0,1 0-1,0-2 1,-1-10-340,1 0-1,1 0 1,0 0-1,0 0 1,2-1-1,4-17 1,-1 11-2239,15-32-1,3 1-4762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8.797"/>
    </inkml:context>
    <inkml:brush xml:id="br0">
      <inkml:brushProperty name="width" value="0.05" units="cm"/>
      <inkml:brushProperty name="height" value="0.05" units="cm"/>
      <inkml:brushProperty name="color" value="#FFFFFF"/>
    </inkml:brush>
  </inkml:definitions>
  <inkml:trace contextRef="#ctx0" brushRef="#br0">254 1 7378,'0'0'16510,"-6"19"-16165,3-6-302,-35 143 329,-77 354-65,99-455-295,-47 172 18,59-213-279,1 0-1,1 0 0,0 0 1,1 15-1,3-36-1549,32-94-6556,-16 43 305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9.359"/>
    </inkml:context>
    <inkml:brush xml:id="br0">
      <inkml:brushProperty name="width" value="0.05" units="cm"/>
      <inkml:brushProperty name="height" value="0.05" units="cm"/>
      <inkml:brushProperty name="color" value="#FFFFFF"/>
    </inkml:brush>
  </inkml:definitions>
  <inkml:trace contextRef="#ctx0" brushRef="#br0">0 244 5761,'0'0'8115,"11"-29"-5081,36-93-623,-42 112-2027,-1 0 0,2 1-1,7-13 1,-10 18-213,0 1-1,0-1 1,0 1 0,0 0-1,1 0 1,-1 1-1,5-4 1,-2 4-48,-1-1 0,0 1-1,0 1 1,1-1 0,-1 1 0,0 0 0,1 0-1,0 1 1,-1 0 0,1 0 0,7 1-1,-8-1-90,0 1 0,0 0-1,0 0 1,0 1-1,0-1 1,0 1-1,0 0 1,-1 0-1,1 1 1,-1-1-1,0 1 1,0 0 0,0 1-1,0-1 1,0 0-1,4 7 1,3 3 16,-1 0 1,-1 1 0,14 28-1,-14-23-30,-1-1-1,-2 1 0,0 1 1,0 0-1,4 39 0,-3 104 43,-7-144-51,0 0 0,-2 0 1,0-1-1,-1 1 0,-9 30 0,3-23-9,-2 0 0,0 0 0,-2-1 0,-1 0 0,-1-1 0,-1-1 0,-31 36 0,42-53-2,-1-1 1,0 0-1,0 0 0,0-1 0,0 1 1,-1-1-1,1-1 0,-1 1 1,0-1-1,0 0 0,0-1 0,-1 0 1,1 0-1,-1 0 0,1-1 1,-1 0-1,-12-1 0,11 1-3,-9-1-4,17 0 7,1-1-1,-1 1 0,1 0 0,-1 0 1,1 0-1,-1 0 0,1-1 0,-1 1 1,1 0-1,-1 0 0,1-1 1,0 1-1,-1 0 0,1-1 0,-1 1 1,1-1-1,0 1 0,-1 0 0,1-1 1,0 1-1,0-1 0,-1 1 0,1-1 1,0 1-1,0-1 0,0 1 0,-1-1 1,1 1-1,0-1 0,0-2-8,-1 0-1,1 1 1,0-1-1,0 0 1,0 1-1,0-1 1,1 0-1,-1 1 1,1-1-1,0 0 1,-1 1-1,3-5 1,-1 5 9,-1 1 0,0-1 0,1 0 0,-1 0 0,1 1-1,0-1 1,0 1 0,-1-1 0,1 1 0,0 0 0,0 0 0,0 0 0,0 0 0,1 0 0,2-1 0,4 0 3,-1 0 0,1 0 1,0 1-1,0 0 1,0 0-1,-1 1 0,1 0 1,0 0-1,0 1 1,0 1-1,-1-1 1,1 1-1,0 1 0,-1 0 1,13 6-1,-8-1 7,-1 0 0,0 1 0,-1 1-1,1 0 1,12 17 0,47 65 52,-43-55-56,-20-26-9,12 17-36,1-1 0,49 46 0,-41-49-1190,2-1-1,0-2 1,40 21 0,-2-9-5661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9.879"/>
    </inkml:context>
    <inkml:brush xml:id="br0">
      <inkml:brushProperty name="width" value="0.05" units="cm"/>
      <inkml:brushProperty name="height" value="0.05" units="cm"/>
      <inkml:brushProperty name="color" value="#FFFFFF"/>
    </inkml:brush>
  </inkml:definitions>
  <inkml:trace contextRef="#ctx0" brushRef="#br0">0 73 6305,'0'0'16052,"18"-12"-15253,59-35-198,-73 45-560,-1 0 1,1 1-1,0-1 1,0 1-1,0-1 1,0 1-1,0 1 0,0-1 1,0 0-1,0 1 1,0 0-1,0 0 1,8 1-1,2 0 65,121 3 880,-68-1-1589,1-1-3608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0.230"/>
    </inkml:context>
    <inkml:brush xml:id="br0">
      <inkml:brushProperty name="width" value="0.05" units="cm"/>
      <inkml:brushProperty name="height" value="0.05" units="cm"/>
      <inkml:brushProperty name="color" value="#FFFFFF"/>
    </inkml:brush>
  </inkml:definitions>
  <inkml:trace contextRef="#ctx0" brushRef="#br0">0 134 6025,'0'0'18804,"179"-3"-18652,-125-12-80,10-9-72,31-10-304,-11 1-1384,1 8-5050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1.963"/>
    </inkml:context>
    <inkml:brush xml:id="br0">
      <inkml:brushProperty name="width" value="0.05" units="cm"/>
      <inkml:brushProperty name="height" value="0.05" units="cm"/>
      <inkml:brushProperty name="color" value="#FFFFFF"/>
    </inkml:brush>
  </inkml:definitions>
  <inkml:trace contextRef="#ctx0" brushRef="#br0">307 1 6729,'0'0'10724,"-19"28"-9878,9-12-739,-7 8 48,1 2-1,2-1 1,0 2 0,2 0 0,1 1 0,1 0-1,-7 33 1,-19 119 568,-1 78 47,1 68 124,-21 856 1451,56-1095-2228,5 585 559,6-467-521,44 249 0,-7-237-75,0-66-56,-41-135-16,2 0 0,0-1 0,0 0 0,2 0 0,-1-1 1,2 0-1,0-1 0,1 0 0,0-1 0,16 13 0,-18-17-88,0-1-1,1 0 1,0-1-1,0 0 1,0-1-1,1 0 1,-1-1-1,1 0 1,0-1 0,1 0-1,-1-1 1,0 0-1,1-1 1,15-1-1,-20 0-241,1-1 0,0 0 0,0-1-1,-1 0 1,1 0 0,-1-1 0,0 0 0,9-4-1,-9 3-508,-1-1 0,0 1 0,-1-1 0,1 0-1,7-9 1,0-2-3853,14-19 0,-27 33 4363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4.245"/>
    </inkml:context>
    <inkml:brush xml:id="br0">
      <inkml:brushProperty name="width" value="0.05" units="cm"/>
      <inkml:brushProperty name="height" value="0.05" units="cm"/>
      <inkml:brushProperty name="color" value="#FFFFFF"/>
    </inkml:brush>
  </inkml:definitions>
  <inkml:trace contextRef="#ctx0" brushRef="#br0">0 576 640,'0'0'15169,"11"32"-14484,36 105-306,-35-101-196,23 43 0,-29-66-134,-1-4 28,0 2 37,0 0 1,1 0 0,8 11-1,-12-20-27,0 0-1,-1 0 0,1 0 1,0 0-1,0 0 0,0 0 1,1 0-1,-1-1 1,0 1-1,1-1 0,-1 0 1,0 1-1,1-1 1,0 0-1,-1-1 0,1 1 1,0 0-1,-1-1 0,5 1 1,-6-1-46,0 0 1,-1 0-1,1 0 1,0 0-1,0-1 1,-1 1-1,1 0 1,0 0 0,0 0-1,-1-1 1,1 1-1,0 0 1,-1-1-1,1 1 1,0-1-1,-1 1 1,1-1-1,-1 1 1,1-1-1,-1 1 1,1-1-1,-1 0 1,1 1-1,0-2 1,4-19 291,-4 18-309,2-16 72,-2 0 0,-1-33 0,0 18-79,-3-34 13,-24-132 0,15 133-7,-7-133 0,19 178-22,-1 13-4,1-1 0,2-17 0,-2 26 1,1 1 1,-1-1-1,0 0 1,0 0-1,0 1 1,1-1-1,-1 0 1,0 1-1,1-1 1,-1 0-1,1 1 1,-1-1-1,1 1 1,-1-1-1,1 1 1,-1-1-1,1 1 1,-1-1-1,1 1 1,0-1-1,-1 1 1,2-1-1,16-2 5,-12 3 6,22-3 59,12 0 37,44-10 1,160-57 667,-43 12-71,-152 46-565,1 2 0,59-3 1,188 9 241,-197 4-6668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4.868"/>
    </inkml:context>
    <inkml:brush xml:id="br0">
      <inkml:brushProperty name="width" value="0.05" units="cm"/>
      <inkml:brushProperty name="height" value="0.05" units="cm"/>
      <inkml:brushProperty name="color" value="#FFFFFF"/>
    </inkml:brush>
  </inkml:definitions>
  <inkml:trace contextRef="#ctx0" brushRef="#br0">1 101 9098,'0'0'13814,"23"-17"-13309,76-50-78,-95 65-380,-1-1-1,1 1 1,0 0 0,0 1 0,0-1-1,1 1 1,-1 0 0,6-2 0,-9 3-26,1 0 0,-1 0 0,0 0 0,0 0 1,0 0-1,1 1 0,-1-1 0,0 0 0,0 0 1,0 1-1,0-1 0,0 1 0,0-1 0,0 1 1,0-1-1,0 1 0,0 0 0,0 0 1,2 1-1,-2 1 25,1 0 1,0 0-1,-1 0 1,1 1-1,-1-1 0,0 1 1,0-1-1,0 1 1,-1-1-1,1 1 1,-1 6-1,0-9-43,2 68 330,-3-41-264,1-4-26,-2 0 0,-1 0 0,-7 26 0,-23 70 35,-8 35-44,39-142-23,0-1-1,0 1 1,2 0 0,0-1-1,2 23 1,-2-35-11,0 1 0,1 0 1,-1 0-1,0 0 0,1-1 0,-1 1 1,0 0-1,1-1 0,-1 1 0,1 0 1,-1-1-1,1 1 0,0-1 0,-1 1 0,1-1 1,-1 1-1,1-1 0,0 1 0,0-1 1,-1 1-1,1-1 0,0 0 0,0 0 1,-1 1-1,1-1 0,0 0 0,1 0 1,3 1 0,0-1 1,0 0-1,8-1 1,-1 1 9,-3-1-3,0 0-1,0-1 1,0 0-1,0-1 1,0 0 0,0 0-1,-1-1 1,12-6 0,-6 3-29,0 1 1,19-6 0,-14 7-186,0 2 0,0 0 0,0 2 0,30 0 0,-19 1-158,134 6-5018,-77 9-1506,-85-15 6732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22.755"/>
    </inkml:context>
    <inkml:brush xml:id="br0">
      <inkml:brushProperty name="width" value="0.05" units="cm"/>
      <inkml:brushProperty name="height" value="0.05" units="cm"/>
      <inkml:brushProperty name="color" value="#FFFFFF"/>
    </inkml:brush>
  </inkml:definitions>
  <inkml:trace contextRef="#ctx0" brushRef="#br0">1 61 2561,'0'0'13911,"3"7"-12705,12 37 265,-8-23-894,0-1-1,1 0 1,13 23-1,-11-28-435,1 0 0,1-1 0,0 0 0,20 18 0,-24-25-129,1 0 0,1 0 1,-1-1-1,1 0 1,0-1-1,0 0 1,1 0-1,14 3 0,-6-3 1,0-2-1,0 0 0,22 0 0,59-4 224,-72 0-92,11-2 10,-1-2 1,1-1 0,37-12 0,-12 2-84,12 0 107,0 3 0,2 3 0,78 0 0,483 10 1004,-595 2-1097,47 9 1,-21-3-46,30 2 23,205 23 89,-147-2-84,-135-26-64,-4-2-2,-14-2 1,-1-1-1,0 1 0,0 0 0,5 2 0,-7-2-1,0-1 0,-1 1 0,1 0-1,-1 0 1,1 0 0,-1 1-1,0-1 1,1 0 0,-1 0 0,0 1-1,0-1 1,0 1 0,2 2 0,9 15 11,1 0 0,31 32 0,-28-33-8,178 226 5,-182-228-6,2 4 1,1-1-1,29 30 0,-43-49-2,-1 0 0,0 0-1,0 0 1,0 0 0,0 0-1,1 0 1,-1 0-1,0 0 1,0 0 0,0 0-1,0 0 1,1 0 0,-1 0-1,0 0 1,0 0 0,0 0-1,0 0 1,1 0 0,-1 0-1,0 0 1,0 0 0,0-1-1,0 1 1,1 0 0,-1 0-1,0 0 1,0 0 0,0 0-1,0 0 1,0 0 0,0-1-1,1 1 1,-1 0 0,0 0-1,0 0 1,0 0 0,0-1-1,0 1 1,0 0 0,0 0-1,0 0 1,4-10 20,-4 10-20,21-68 1,-15 43 0,2 1 0,12-28 0,-9 28-8,26-41 0,-32 58 4,1-1 1,0 1-1,1 0 1,-1 0-1,1 1 1,1 0-1,-1 0 1,15-8-1,-5 6-6,0 0-1,1 1 1,28-8-1,58-7 0,-67 14 12,43-5-1,124-5 0,84 15 136,-171 4-32,126-22 44,-1-1-18,-221 22-112,-3 0-2,32 3 1,-6 0 4,-30-2-18,-1 0 1,25-1-1,-7-1-7,326 1 28,-341 0-22,-1 2 0,0 0 0,-1 0 0,1 1 0,19 8 0,-32-11-4,7 2 0,-1-1 0,1 0 1,11-1-1,-19 0 0,11 0 0,152 2-2,-116 1 2,65 13 1,-66-7-1,1-1 0,78 3 0,-121-12 0,-1 1 1,1-1 0,0 0 0,0 0-1,-1-1 1,1 1 0,-1-1 0,8-4-1,33-22 10,-38 24-9,5-5 3,-1 0 0,1-1-1,-2 0 1,1-1 0,-1 0 0,-1-1-1,13-19 1,-16 20 8,0 1 1,0-1-1,-1-1 0,-1 1 0,0-1 0,0 0 1,-1 0-1,-1 0 0,2-17 0,-3 13-16,0-30 49,-1 43-61,0 0 1,-1 0-1,1-1 1,-1 1-1,0 0 1,0 0 0,0 0-1,0 0 1,0 0-1,-4-5 1,3 5-334,1 1 0,-1-1 0,1 0 0,-1 0 1,1 0-1,0 0 0,0 0 0,0 0 0,1-1 0,-1 1 1,1 0-1,-1 0 0,1 0 0,0-1 0,1-3 0,-1-13-6560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9.019"/>
    </inkml:context>
    <inkml:brush xml:id="br0">
      <inkml:brushProperty name="width" value="0.05" units="cm"/>
      <inkml:brushProperty name="height" value="0.05" units="cm"/>
      <inkml:brushProperty name="color" value="#FFFFFF"/>
    </inkml:brush>
  </inkml:definitions>
  <inkml:trace contextRef="#ctx0" brushRef="#br0">1 413 9362,'0'0'4630,"7"32"-3935,26 100-456,-31-126-231,0 0 0,1-1 0,-1 1 0,1-1 0,0 0 0,1 0 0,-1 0 0,1 0 0,0 0 1,7 6-1,-6-7 1,1 0 0,0-1 0,0 1 0,0-1 0,14 4 1,-20-7-10,14 4 143,0 0 0,0-2 0,0 1 0,0-2 0,1 0 0,17-1 0,-21 0 112,1-1 1,-1 0-1,1 0 0,-1-1 0,0-1 0,0 0 0,0 0 0,0-1 0,-1-1 0,1 0 0,-1 0 0,0-1 0,-1 0 0,0-1 0,16-13 0,-5 1 325,-1 0 0,-1-1 1,29-42-1,-26 28 193,35-71-1,-48 88-686,-1-1-1,-1 0 0,-1-1 0,0 1 0,-1-1 0,-1 0 0,-1 0 0,-1-34 0,-1 46-18,0 0 0,-1 0 0,0 1 0,0-1 1,-1 1-1,-3-11 0,3 12-14,0 1 1,-1 0-1,1 0 1,-1 0 0,0 0-1,0 0 1,0 1-1,-1-1 1,-7-5 0,2 3 18,0 0 1,0 1-1,-1 0 1,0 0-1,0 1 1,-1 0-1,1 1 1,-1 0-1,1 1 1,-1 0 0,0 1-1,-15-1 1,12 2-38,0 1 0,-1 0 0,1 1 0,0 0 0,0 1 0,0 1 0,1 0 0,-1 0 0,-13 8 0,10-3-26,1 2-1,0-1 1,1 2 0,0 0-1,0 1 1,2 0 0,-1 1-1,2 1 1,0 0-1,-13 21 1,17-21-49,-1 0 0,2 0 0,0 0-1,1 1 1,-4 18 0,7-22-90,1 0 0,0 0 1,1 0-1,0 1 0,1-1 0,0 0 1,3 19-1,-1-23-224,0 1 0,1-1 0,-1 1 0,2-1-1,-1 0 1,1 0 0,0 0 0,10 12 0,-9-12-850,1-1 0,0-1 1,1 1-1,12 9 0,-5-7-3696,0 0 0,18 8-1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6.740"/>
    </inkml:context>
    <inkml:brush xml:id="br0">
      <inkml:brushProperty name="width" value="0.05" units="cm"/>
      <inkml:brushProperty name="height" value="0.05" units="cm"/>
      <inkml:brushProperty name="color" value="#FFFFFF"/>
    </inkml:brush>
  </inkml:definitions>
  <inkml:trace contextRef="#ctx0" brushRef="#br0">0 681 7009,'0'0'13593,"8"15"-12880,-3-5-601,57 102 774,-30-61-621,123 185 57,-154-235-294,-1-12-14,1-12-5,-1-1-91,0 0 0,-7-38 0,-30-79-643,13 61 463,12 31 191,1-1 1,3-1-1,1 1 0,2-92 1,5 136 69,0 0 0,1 1-1,0-1 1,0 0 0,0 1 0,1-1 0,-1 1 0,1-1 0,1 1 0,-1 0 0,1 0 0,0 0 0,0 0 0,1 1 0,-1-1 0,1 1 0,0 0 0,0 0 0,0 0 0,1 0 0,5-3 0,1 0 4,0 1 1,1 0-1,0 0 1,0 1-1,0 1 1,16-4-1,79-11 192,-76 15-94,116-23 982,262-85 0,-346 90-968,48-14 25,-83 28-134,54-8-1,-77 16-50,1-1-1,-1 1 0,9 1 1,-13-1 2,0 0 1,-1 0-1,1 0 0,0 0 1,-1 1-1,1-1 0,-1 0 1,1 0-1,0 1 1,-1-1-1,1 0 0,-1 1 1,1-1-1,-1 0 1,1 1-1,-1-1 0,1 1 1,-1-1-1,0 1 0,1-1 1,-1 1-1,0-1 1,1 1-1,-1-1 0,0 1 1,1 0-1,-1 16-1701,0-12 694,0 20-6058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7.303"/>
    </inkml:context>
    <inkml:brush xml:id="br0">
      <inkml:brushProperty name="width" value="0.05" units="cm"/>
      <inkml:brushProperty name="height" value="0.05" units="cm"/>
      <inkml:brushProperty name="color" value="#FFFFFF"/>
    </inkml:brush>
  </inkml:definitions>
  <inkml:trace contextRef="#ctx0" brushRef="#br0">0 142 8706,'0'0'14522,"26"-24"-13836,-26 24-686,109-95 407,-104 91-380,0 1 1,0 0-1,0 0 0,10-5 1,-13 8-18,-1-1 0,1 1 1,-1 0-1,1-1 1,-1 1-1,1 0 0,0 0 1,-1 0-1,1 0 1,1 1-1,0-1 13,0 1-1,1 0 1,-1 0-1,0 0 1,0 0-1,0 0 1,0 1 0,0-1-1,0 1 1,-1 0-1,1 0 1,4 4 0,-3-2-2,-1 0 0,1 0 1,-1 1-1,-1-1 1,1 0-1,0 1 0,2 7 1,-1 1-2,0 0 0,-1 0-1,-1 0 1,0 1 0,1 20 0,-2 8 18,-3 0-1,0 0 1,-15 68 0,9-69 49,1 0 0,2 1 0,2-1 1,3 45-1,0-85-87,0 0 0,0 0 0,0 0 1,0 0-1,0 0 0,1 1 0,-1-1 1,0 0-1,1 0 0,-1 0 0,1 0 0,-1 0 1,1 0-1,-1 0 0,1 0 0,0 0 0,0 0 1,-1 0-1,1-1 0,0 1 0,0 0 1,0 0-1,0-1 0,0 1 0,0 0 0,0-1 1,1 1-1,2 0 1,0 0-1,1 0 1,-1-1 0,0 0 0,0 0 0,6 0-1,0 0 6,-2 0 7,1-1-1,-1 0 1,1-1 0,-1 0-1,0 0 1,1-1 0,13-6-1,53-33 62,-37 19-74,-12 9-263,42-18 0,-19 17-1763,-35 12-655,23-2-1,-1 4-4104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0.793"/>
    </inkml:context>
    <inkml:brush xml:id="br0">
      <inkml:brushProperty name="width" value="0.05" units="cm"/>
      <inkml:brushProperty name="height" value="0.05" units="cm"/>
      <inkml:brushProperty name="color" value="#FFFFFF"/>
    </inkml:brush>
  </inkml:definitions>
  <inkml:trace contextRef="#ctx0" brushRef="#br0">240 143 4153,'0'0'14671,"-6"-7"-13856,3 3-656,0 1-62,0-1-1,0 0 1,0 1 0,-2-6-1,4 8-50,1-1 0,-1 1 0,0-1 0,1 1 0,-1-1 0,1 1 0,0-1 0,0 1 0,-1-1 0,1 1 0,0-1-1,0 0 1,0 1 0,1-1 0,-1 1 0,0-1 0,0 0 0,2-2 0,1-2 130,0 1 0,0 0 0,1 0-1,-1 0 1,1 0 0,0 0 0,1 1 0,9-8 0,-11 9-97,1 0 0,0 1-1,0-1 1,0 1 0,0 0 0,0 0-1,1 0 1,-1 1 0,0 0 0,1 0 0,-1 0-1,9-1 1,-13 2-74,1 0 0,-1 0 0,1 0 1,-1 0-1,1 0 0,-1 0 0,1 0 0,-1 0 0,1 1 0,-1-1 0,1 0 1,-1 0-1,1 0 0,-1 0 0,0 1 0,1-1 0,-1 0 0,1 0 0,-1 1 0,1-1 1,-1 0-1,1 1 0,2 16 65,-2 15-45,-2 1 0,0-1 0,-2 0-1,-2 0 1,-1 0 0,-1-1 0,-12 32 0,-67 141-10,68-168-12,-3 0-1,-1-1 1,-35 43-1,52-73-1,-2 5 4,-1-2 0,-9 9 0,15-15-3,-1 0-1,1-1 1,0 1-1,0-1 1,-1 1 0,1-1-1,-1 0 1,1 0 0,-1 0-1,1 0 1,-1 0-1,0-1 1,0 1 0,-2-1-1,4 0-2,1 0 0,0 0 1,-1 0-1,1 0 0,0 0 0,-1 0 0,1 0 0,0 0 0,-1 0 0,1 0 0,0-1 1,-1 1-1,1 0 0,0 0 0,0 0 0,-1 0 0,1-1 0,0 1 0,0 0 0,-1 0 1,1-1-1,0 1 0,0 0 0,-1 0 0,1-1 0,0 1 0,0 0 0,0-1 0,0 1 1,0 0-1,0-1 0,-1 1 0,1-14-45,0 7 28,0-7 0,1 1 0,0 0 0,5-24 0,-5 32 8,1-1 1,0 1-1,0-1 0,0 1 1,1 0-1,0 0 1,0 0-1,0 1 1,1-1-1,-1 1 1,9-8-1,-10 10 1,1 0 0,0 0 1,0 0-1,0 0 0,0 1 0,0-1 0,0 1 1,1 0-1,-1 0 0,0 0 0,1 0 0,-1 0 0,0 1 1,1 0-1,-1 0 0,1 0 0,-1 0 0,1 0 0,-1 1 1,1-1-1,-1 1 0,5 1 0,1 2 7,0-1 1,-1 1-1,0 0 0,1 1 1,-2 0-1,15 11 0,51 52-6,-48-44 25,0-1 0,30 21 0,-45-37-52,0-1 0,0 0-1,0-1 1,1-1 0,0 1 0,0-1-1,0-1 1,0 0 0,0-1-1,14 1 1,-12-2-283,-1-1 0,1 0 0,-1-1 0,1 0 0,-1-1 0,1-1 0,16-5 0,-9 0-1398,0-1 0,0 0 0,23-16-1,23-17-8342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1.542"/>
    </inkml:context>
    <inkml:brush xml:id="br0">
      <inkml:brushProperty name="width" value="0.05" units="cm"/>
      <inkml:brushProperty name="height" value="0.05" units="cm"/>
      <inkml:brushProperty name="color" value="#FFFFFF"/>
    </inkml:brush>
  </inkml:definitions>
  <inkml:trace contextRef="#ctx0" brushRef="#br0">6 961 4065,'0'0'11589,"-1"9"-9713,-1-1-1475,1-1-169,0-1-1,1 1 0,-1-1 1,1 1-1,0 0 1,1-1-1,-1 1 0,4 9 1,8 19 392,28 53 0,-28-65-589,0 0 0,2-1 0,1 0 0,32 36 0,-45-55-35,0-1 1,0 0 0,0 0 0,1 1 0,-1-1 0,0 0 0,1-1-1,0 1 1,-1 0 0,1-1 0,0 0 0,0 1 0,0-1 0,0 0 0,0 0-1,3 0 1,-5-1-1,0 0 1,0 0-1,-1-1 0,1 1 0,0 0 0,-1 0 0,1-1 0,0 1 0,-1 0 1,1-1-1,-1 1 0,1-1 0,-1 1 0,1 0 0,0-1 0,-1 0 0,0 1 1,1-1-1,-1 1 0,1-1 0,-1 1 0,0-1 0,1 0 0,-1 1 0,0-1 1,0 0-1,1 1 0,-1-1 0,0 0 0,0-1 0,2-26 26,-2 20-21,1-143-53,-1 82-171,-2 22-351,-14-91-1,-23-42-235,19 92 587,15 65 172,-47-257-195,51 245 234,1 34 9,0 1 0,0 0 0,0 0 0,0-1 0,0 1 0,0 0 0,0 0-1,0-1 1,0 1 0,0 0 0,0 0 0,0-1 0,0 1 0,0 0 0,1 0 0,-1 0 0,0-1 0,0 1 0,0 0 0,0 0 0,1 0-1,-1-1 1,0 1 0,0 0 0,0 0 0,1 0 0,-1 0 0,0 0 0,0-1 0,1 1 0,-1 0 0,0 0 0,12-4 150,-1 1 0,1 0 0,-1 1 1,16-2-1,15-2 293,329-92 2246,-24 5-956,-237 71-1576,2 4 1,0 5 0,119 3-1,-173 10-62,-33 0-3540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2.230"/>
    </inkml:context>
    <inkml:brush xml:id="br0">
      <inkml:brushProperty name="width" value="0.05" units="cm"/>
      <inkml:brushProperty name="height" value="0.05" units="cm"/>
      <inkml:brushProperty name="color" value="#FFFFFF"/>
    </inkml:brush>
  </inkml:definitions>
  <inkml:trace contextRef="#ctx0" brushRef="#br0">1 19 3609,'0'0'17231,"11"-3"-16070,-1 1-938,0-1-14,1 0-1,0 1 1,0 0 0,0 0 0,12 1 0,-10 1-6,-8-1-113,0 1 0,0 0 0,0 1 0,7 0 0,-10 0-74,-1-1 0,0 1 0,1-1 1,-1 1-1,0-1 0,1 1 0,-1 0 0,0 0 0,0-1 0,1 1 0,-1 0 0,0 0 0,0 0 0,0 0 0,0 1 0,-1-1 1,1 0-1,0 0 0,0 0 0,0 3 0,2 4 17,-1 0 1,-1 0-1,0 0 1,0 0-1,0 1 0,-1 15 1,0-14-17,-1 8-3,1 1-1,-2 0 1,-1-1 0,0 1 0,-1-1 0,-1 0 0,-1 0 0,-8 18 0,-78 149 23,68-140-33,22-41-4,0-1-6,1 0 0,-1 0-1,0 0 1,1 1 0,0-1 0,0 1 0,0-1 0,0 1 0,1 0-1,-1 6 1,1-10 5,0 1-1,0 0 1,0-1-1,1 1 1,-1 0-1,0-1 0,1 1 1,-1-1-1,0 1 1,1 0-1,-1-1 1,1 1-1,-1-1 1,1 1-1,-1-1 1,1 0-1,-1 1 0,1-1 1,-1 1-1,1-1 1,-1 0-1,2 1 1,17 6-24,-13-5 16,21 6 23,1-1 1,-1-1-1,33 3 0,90-3-3040,-122-6 1580,64 0-7739,-43-3-803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2.957"/>
    </inkml:context>
    <inkml:brush xml:id="br0">
      <inkml:brushProperty name="width" value="0.05" units="cm"/>
      <inkml:brushProperty name="height" value="0.05" units="cm"/>
      <inkml:brushProperty name="color" value="#FFFFFF"/>
    </inkml:brush>
  </inkml:definitions>
  <inkml:trace contextRef="#ctx0" brushRef="#br0">0 0 5513,'0'0'4009,"21"36"-1020,84 140-82,-84-141-2442,92 158 1624,51 132-117,10 88-642,-96-192-1078,-10 3 1,-10 3 0,-10 2-1,28 344 1,-50 163-166,-34-504-30,-43 266 0,-37-61-30,-31-44 45,-21-55 232,-8-56 415,15-72 38,30-70-259,5-22-231,84-102-252,5-5-21,7-8-6,0 0 0,0 0 0,-1-1 0,1 1 0,-1-1 0,1 0 1,-1 1-1,0-1 0,0 0 0,0-1 0,-4 3 0,8-4-2,-1 0 1,0 0-1,0 0 0,0-1 1,0 1-1,0 0 0,0 0 1,0 0-1,0 0 1,0 0-1,0 0 0,0 0 1,0 0-1,0 0 0,0 0 1,0-1-1,0 1 0,0 0 1,0 0-1,0 0 0,0 0 1,0 0-1,0 0 0,0 0 1,0 0-1,0 0 0,0-1 1,0 1-1,0 0 1,0 0-1,0 0 0,0 0 1,0 0-1,0 0 0,-1 0 1,1 0-1,0 0 0,0 0 1,0 0-1,0 0 0,0 0 1,0 0-1,0-1 0,0 1 1,0 0-1,0 0 1,0 0-1,-1 0 0,1 0 1,0 0-1,0 0 0,0 0 1,0 0-1,0 0 0,0 0 1,0 0-1,0 0 0,0 0 1,-1 0-1,1 0 0,0 0 1,0 0-1,0 0 0,0 1 1,0-1-1,0 0 1,0 0-1,0-5-377,0 1 0,1-1 1,0 1-1,2-9 0,11-28-3691,37-71 0,-13 38-2734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8.220"/>
    </inkml:context>
    <inkml:brush xml:id="br0">
      <inkml:brushProperty name="width" value="0.05" units="cm"/>
      <inkml:brushProperty name="height" value="0.05" units="cm"/>
      <inkml:brushProperty name="color" value="#FFFFFF"/>
    </inkml:brush>
  </inkml:definitions>
  <inkml:trace contextRef="#ctx0" brushRef="#br0">1 300 9458,'0'0'8106,"0"0"-8098,0 0 0,0-1 1,0 1-1,-1 0 0,1 0 0,0 0 1,0 0-1,0-1 0,0 1 0,0 0 1,0 0-1,0 0 0,0 0 0,0-1 1,0 1-1,0 0 0,0 0 0,0 0 1,0 0-1,0-1 0,0 1 0,0 0 1,0 0-1,0 0 0,1 0 0,-1-1 1,0 1-1,0 0 0,0 0 0,0 0 1,0 0-1,0 0 0,0-1 1,1 1-1,-1 0 0,0 0 0,0 0 1,0 0-1,0 0 0,0 0 0,1 0 1,-1 0-1,0-1 0,0 1 0,0 0 1,1 0-1,29-21 471,-24 17-371,0 0 0,0 0 0,-1-1 0,1 0-1,-1 1 1,0-2 0,0 1 0,5-8-1,0-4 137,-2 0 0,1-1-1,10-36 1,7-59 8,-24 111 675,-1 10-556,-1 14-76,-1 16 15,0-9-123,4 43 1,-2-65-178,0 1 0,1 0 1,0-1-1,0 1 0,0-1 1,1 1-1,0-1 1,1 0-1,0 0 0,6 9 1,-7-13-10,0 1 0,0-1 0,1 0 0,-1 0 0,1 0 0,0 0 0,0 0 0,0-1 1,0 0-1,9 3 0,-10-3-23,0-2 1,0 1-1,1 0 0,-1-1 1,0 1-1,1-1 0,-1 0 1,0 0-1,1 0 1,-1-1-1,0 1 0,0-1 1,1 0-1,-1 0 0,0 0 1,0 0-1,0 0 0,4-3 1,1-1-163,-1-1 0,1 0 0,-1-1 0,0 0 0,6-8 0,1-2-1258,18-28 0,7-27-4500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8.550"/>
    </inkml:context>
    <inkml:brush xml:id="br0">
      <inkml:brushProperty name="width" value="0.05" units="cm"/>
      <inkml:brushProperty name="height" value="0.05" units="cm"/>
      <inkml:brushProperty name="color" value="#FFFFFF"/>
    </inkml:brush>
  </inkml:definitions>
  <inkml:trace contextRef="#ctx0" brushRef="#br0">41 86 2601,'0'0'19140,"-41"-85"-21901,72 94-2376,-4 12-2385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8.916"/>
    </inkml:context>
    <inkml:brush xml:id="br0">
      <inkml:brushProperty name="width" value="0.05" units="cm"/>
      <inkml:brushProperty name="height" value="0.05" units="cm"/>
      <inkml:brushProperty name="color" value="#FFFFFF"/>
    </inkml:brush>
  </inkml:definitions>
  <inkml:trace contextRef="#ctx0" brushRef="#br0">72 554 7722,'0'0'8008,"20"-28"-6657,66-96-423,-74 106-778,0-1 0,-1 0 0,-1-1 0,11-33-1,-15 37-103,1-3 102,-1-1 1,-1 0-1,-1 0 1,0-1-1,-1 1 0,-1-32 1,-1 31 87,-1 10 18,0 0 0,-2-15 1,2 25-235,0 0 0,-1 0 0,1 1 0,0-1 0,-1 0 0,1 0 0,0 1-1,-1-1 1,1 0 0,-1 0 0,1 1 0,-1-1 0,1 1 0,-1-1 0,0 0 0,1 1 0,-1-1 0,0 1 0,1 0 0,-1-1 0,0 1 0,0-1 0,0 1 0,1 0 0,-1 0 0,0 0 0,0-1 0,0 1 0,1 0 0,-2 0-1,0 0-5,1 0 0,-1 0 0,1 0 0,-1 0 0,1 1-1,-1-1 1,1 0 0,0 1 0,-1-1 0,1 1 0,-1 0-1,1-1 1,0 1 0,0 0 0,-1 0 0,1 0 0,0 0-1,-1 1 1,-2 3-8,0 1 0,0-1 0,1 1 0,0 0 0,-4 12 0,-11 39-10,6-6-20,2 1-1,-5 85 0,10 109 15,5-210 17,2 34 38,3 0 0,3-1 0,18 70 0,-16-94-13,30 151 52,-33-144-69,3 94-1,-9-117 7,0-10-7,-1 0 0,-5 33 0,4-47-7,0 0 1,0 0-1,-1 0 1,1 0-1,-1-1 1,0 1-1,-1 0 1,1-1-1,-1 1 1,0-1-1,0 0 1,0 0-1,-1 0 1,-7 6-1,7-7 8,0-1-1,-1 0 1,1 0-1,-1 0 0,1 0 1,-1 0-1,0-1 1,0 0-1,0 0 1,0-1-1,0 1 1,0-1-1,0 0 1,0 0-1,0-1 1,0 0-1,0 1 1,1-2-1,-1 1 1,0 0-1,0-1 1,1 0-1,-1 0 1,1-1-1,-1 1 1,1-1-1,-5-4 0,2 0 13,1 0-1,-1-1 0,1 0 1,1 0-1,0-1 0,0 1 0,0-1 1,1 0-1,-5-17 0,5 10-15,0-1 0,1 0 0,0 0 0,1-32 0,2 38-23,0 0 0,1-1-1,3-15 1,-2 21-16,0-1 0,0 1 0,0 0 0,1 0 0,0 1 0,0-1 0,1 1 0,6-9-1,13-11-864,40-35-1,4 4-3096,11-6-4214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26.127"/>
    </inkml:context>
    <inkml:brush xml:id="br0">
      <inkml:brushProperty name="width" value="0.05" units="cm"/>
      <inkml:brushProperty name="height" value="0.05" units="cm"/>
      <inkml:brushProperty name="color" value="#FFFFFF"/>
    </inkml:brush>
  </inkml:definitions>
  <inkml:trace contextRef="#ctx0" brushRef="#br0">0 347 5553,'0'0'10841,"3"5"-9725,16 28-378,-1 1 0,-2 1 0,-1 0 0,-2 2 0,-1-1 0,7 41 0,-16-60-676,0-1 1,2 1-1,0-1 1,10 21-1,-14-33-49,1 0 0,1 0 0,-1-1-1,0 1 1,1 0 0,0-1 0,0 0 0,0 0-1,0 0 1,0 0 0,1 0 0,-1-1-1,1 1 1,0-1 0,0 0 0,0 0 0,0-1-1,0 1 1,0-1 0,0 0 0,0 0-1,7 1 1,106-1 559,-111-2-541,19-1 69,-1-1-1,1-1 1,23-8-1,13-2 47,16-2-1,200-31 314,-115 44-280,-87 5-44,53-3 293,141 2 83,-120 14-425,-50-3-59,154-3 58,-107 0-67,-95-8-16,10-1 245,95-10 0,-120 7-119,0 1 1,37 3 0,-17 0 85,183-1 129,-236 0-328,0 1 0,0-1 0,1 1 1,-1 0-1,0-1 0,4 3 0,-4-1 12,0-1 0,0 0 0,0-1 0,0 1 0,0 0 0,4-1-1,-6 0-4,-1 0-1,1 1 0,0-1 1,0 0-1,-1 0 0,1 0 1,-1 0-1,1 1 0,0-1 1,-1 0-1,1 1 1,0-1-1,-1 1 0,1-1 1,-1 0-1,1 1 0,-1-1 1,1 1-1,-1-1 0,1 2 1,7 17 171,-6-9-148,0 0 0,0 11 0,12 97 122,-1-21-81,-13-37 1,0-59-14,0-7 50,-1-31-113,1-36-15,1 64 3,0 0 0,0 0 0,1 0 0,0 0 0,6-16 0,1 4-4,2 0 0,0 1 0,14-20-1,-19 31 2,0 1 0,1 0 0,1 1-1,-1-1 1,1 1 0,0 1-1,1-1 1,0 1 0,10-4 0,-3 2 0,1 1 0,0 1 0,1 0 0,24-4 0,-3 4-11,40-1-1,-49 4 68,50-12 0,-64 12-39,44-12 69,-31 7-5,0 1 1,38-3-1,88-11 340,-1 1-264,-32 18-77,-6 0-20,-73 0-40,66-8 25,-54 1-24,10-6 7,90-9 0,62 19 46,-133 6-48,-16 3-5,-43-2-10,165 2 3,-139-5-2,-45 2-7,0-1 0,0 1 0,0 0 0,0 0-1,0 1 1,0 0 0,-1 0 0,7 3 0,12 4-12,-9-4 3,1-2 1,-1 1-1,28 1 0,49-3-63,-73-2 50,55-1 13,-19-1 6,101 11-1,-88-2-14,125-4 0,-110-4 14,40 7 4,-78-2 0,82-5 0,-90-3 7,10-1 0,26 6 4,78-2 4,-146 0-13,0-1 0,0 1 0,1-1 0,-1 0 0,0 0 0,-1 0 0,1-1 1,0 0-1,-1 0 0,1 0 0,6-7 0,1 1 14,4-4-1,0 0 0,27-30 0,-35 34-2,-1-1 0,0 0-1,0 0 1,-1 0-1,-1 0 1,7-19-1,-9 19 14,-2 0 0,1-1 1,-1 1-1,-1-1 0,0 1 0,-2-16 0,1 15-23,0-4-3,-2 0 0,-5-20 0,4 21-407,1 0 0,0 0-1,-1-29 1,4 35-173,0 1-1,0 0 1,1 0-1,0-1 1,0 1-1,1 0 1,-1 0-1,2 0 1,4-11-1,21-24-7701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9.892"/>
    </inkml:context>
    <inkml:brush xml:id="br0">
      <inkml:brushProperty name="width" value="0.05" units="cm"/>
      <inkml:brushProperty name="height" value="0.05" units="cm"/>
      <inkml:brushProperty name="color" value="#FFFFFF"/>
    </inkml:brush>
  </inkml:definitions>
  <inkml:trace contextRef="#ctx0" brushRef="#br0">7 392 1640,'0'0'16445,"-2"-22"-16158,-3-74 82,5 86-243,1 0 0,0 0 0,0 0 0,0 0 0,7-19 0,-3 10 144,-1 4-50,1-3 332,9-28 0,-12 41-462,0 0-1,1 1 1,-1-1-1,1 1 1,-1 0-1,1 0 1,1 0-1,-1 0 0,0 0 1,9-6-1,-8 8-81,0 0 0,0 1 0,1-1-1,-1 1 1,1 0 0,-1 0-1,1 0 1,0 1 0,-1-1 0,1 1-1,0 0 1,4 1 0,4 0-2,-11-1-5,-1 0-1,1 0 1,-1 1 0,1-1-1,-1 1 1,1-1-1,-1 1 1,1 0 0,-1-1-1,1 1 1,-1 0-1,0 0 1,0 0 0,1 0-1,-1 0 1,0 0-1,0 0 1,0 1 0,0-1-1,0 0 1,0 1 0,-1-1-1,1 0 1,0 1-1,-1-1 1,1 1 0,-1-1-1,1 3 1,1 5 12,0 0 0,0-1 1,0 18-1,-1 172 510,-2-105-337,1-93-99,0-12 217,0-3-280,0-1-1,1 1 1,0 0 0,1 0-1,1-1 1,0 1 0,9-21-1,84-187-23,-94 218 1,-2 3-1,1 1-1,-1 0 1,1 0 0,-1-1 0,0 1 0,1 0 0,0 0 0,-1 0 0,1 0-1,0 0 1,-1 0 0,1 0 0,0 0 0,0 0 0,0 0 0,0 1 0,0-1 0,0 0-1,0 0 1,0 1 0,0-1 0,0 1 0,1-1 0,1 0 0,-3 1-1,1 0-1,-1 0 1,0 0 0,0 0 0,1 0 0,-1 0 0,0 0 0,0 0 0,0 0 0,1 0 0,-1 0 0,0 1-1,0-1 1,1 0 0,-1 0 0,0 0 0,0 0 0,0 0 0,1 1 0,-1-1 0,0 0 0,0 0-1,0 0 1,0 0 0,0 1 0,1-1 0,-1 0 0,0 0 0,0 0 0,0 1 0,0-1 0,0 0-1,0 1 1,3 7 10,-1 1-1,0 0 0,0 0 0,0 16 0,-2 42 24,0-34-27,0 158 85,1-205-54,0 0-1,1 1 1,1-1-1,0 0 0,1 1 1,10-23-1,-2 8-44,2 1 1,19-29-1,-30 53 8,3-7-5,0 1 0,1 0-1,9-10 1,-14 17 2,0 0 0,0 1 0,-1-1 0,1 1 0,0-1 0,0 1 0,0 0 0,1 0 0,-1 0 0,0 0 0,0 0 0,1 0 0,-1 1 0,0-1 0,1 1 0,-1 0 0,0-1 0,1 1 0,-1 0 0,5 1 0,-6-1 4,0 0-1,0 1 0,0-1 0,0 1 0,0-1 0,0 1 0,0-1 0,0 1 0,0 0 0,0-1 0,0 1 0,0 0 0,0 0 1,-1-1-1,1 1 0,0 0 0,-1 0 0,2 1 0,6 20 1,-8-20 0,5 17 7,-1 0 0,-1 0 0,1 25-1,-4 60 38,-1-48-35,1-55-35,0 1 0,0-1 1,0 1-1,0-1 0,0 1 0,0-1 0,1 1 0,-1-1 1,1 0-1,-1 1 0,1-1 0,-1 1 0,1-1 0,0 0 1,-1 1-1,2 0 0,0-1-82,-1 0-1,1 0 1,-1 0-1,1 0 1,0 0 0,-1-1-1,1 1 1,0 0 0,0-1-1,0 0 1,-1 1-1,1-1 1,3 0 0,55 1-5670,-39-1 1991,23 0-6008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0.445"/>
    </inkml:context>
    <inkml:brush xml:id="br0">
      <inkml:brushProperty name="width" value="0.05" units="cm"/>
      <inkml:brushProperty name="height" value="0.05" units="cm"/>
      <inkml:brushProperty name="color" value="#FFFFFF"/>
    </inkml:brush>
  </inkml:definitions>
  <inkml:trace contextRef="#ctx0" brushRef="#br0">231 157 8770,'0'0'12037,"5"-19"-11287,18-59 14,-17 51 253,-7 24-685,1 2-270,-1 0 0,1 0-1,-1 0 1,0 1-1,1-1 1,-1 0-1,0 0 1,0 1-1,1-1 1,-1 1-1,0-1 1,0 1 0,0-1-1,0 1 1,0-1-1,-2 1 1,-20-8 309,21 7-276,-9-2 33,-1 1-1,1 0 1,0 1 0,-1 0 0,1 1 0,-1 0 0,-13 2 0,22-1-125,0-1 0,0 1 0,0 0 0,1 0 0,-1 0 0,0 0 0,0 1 0,1-1 0,-1 1 0,1-1 0,-1 1 0,1 0 0,0 0 0,0 0 0,-1 1 1,2-1-1,-4 4 0,-1 3-4,0 2 1,0-1 0,-4 13 0,9-21 0,-6 17-9,0 0-1,1 1 0,1 0 0,-4 30 1,2 82-21,7-128 23,0 1 0,0-1 0,0 0 0,1 0 0,0 0 0,-1 0 0,2 0 0,1 6 0,-3-9 2,1 0-1,0 0 1,0 0 0,-1 0-1,1 0 1,0 0 0,0-1 0,0 1-1,0 0 1,0 0 0,0-1-1,0 1 1,0 0 0,1-1 0,-1 1-1,0-1 1,0 1 0,0-1-1,1 0 1,-1 0 0,0 1 0,0-1-1,1 0 1,-1 0 0,0 0-1,0 0 1,1-1 0,-1 1 0,2-1-1,-1 1 3,0-1 0,0 0-1,1 0 1,-1 0 0,0 0 0,0 0-1,0 0 1,0-1 0,0 1-1,0-1 1,0 1 0,0-1 0,-1 0-1,1 1 1,-1-1 0,1 0 0,-1 0-1,0 0 1,1-3 0,2-1 3,129-215-128,-131 217 121,-2 3 6,1 0 0,-1 0 0,1 0 1,-1 0-1,1 0 0,-1 1 0,1-1 0,-1 0 0,1 0 1,0 0-1,-1 1 0,1-1 0,0 0 0,-1 1 0,1-1 1,0 1-1,0-1 0,0 1 0,0-1 0,0 1 0,1-1 1,-1 1-5,-1 1 0,1-1 0,0 0 0,-1 1 0,1-1 0,-1 1 1,1-1-1,-1 1 0,1-1 0,-1 1 0,1 0 0,-1-1 1,0 1-1,1-1 0,-1 1 0,0 0 0,0-1 0,1 1 0,-1 0 1,0 0-1,0-1 0,0 1 0,0 1 0,1 1-5,14 51-46,-4-13-202,2 0 0,19 41 0,-31-80 71,0 0-1,0 0 0,0 0 0,1 0 1,-1 0-1,0 0 0,1 0 1,0 0-1,-1-1 0,1 1 0,0 0 1,0-1-1,0 0 0,0 1 1,0-1-1,0 0 0,0 0 0,0 0 1,0 0-1,1-1 0,-1 1 1,0-1-1,1 1 0,-1-1 0,0 0 1,1 0-1,-1 0 0,1 0 1,-1 0-1,0 0 0,1-1 0,3 0 1,-2 0-695,1-1 0,-1 0 0,1 1 1,-1-1-1,7-4 0,20-17-7193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0.796"/>
    </inkml:context>
    <inkml:brush xml:id="br0">
      <inkml:brushProperty name="width" value="0.05" units="cm"/>
      <inkml:brushProperty name="height" value="0.05" units="cm"/>
      <inkml:brushProperty name="color" value="#FFFFFF"/>
    </inkml:brush>
  </inkml:definitions>
  <inkml:trace contextRef="#ctx0" brushRef="#br0">0 1 6489,'0'0'16780,"54"63"-16220,-33-38-272,-1-4-176,3 3-112,-6-5 0,0-1-16,0-15-400,-3 0-664,3-3-753,-1-3-2159,-2-12-1546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1.157"/>
    </inkml:context>
    <inkml:brush xml:id="br0">
      <inkml:brushProperty name="width" value="0.05" units="cm"/>
      <inkml:brushProperty name="height" value="0.05" units="cm"/>
      <inkml:brushProperty name="color" value="#FFFFFF"/>
    </inkml:brush>
  </inkml:definitions>
  <inkml:trace contextRef="#ctx0" brushRef="#br0">88 1 328,'166'45'6188,"-141"-42"3776,-26-3-9473,1 0-1,-1-1 0,0 1 1,1 0-1,-1 0 0,0 0 1,-16 1 2995,14-1-3349,0 1 1,0 0-1,0 0 1,0 1 0,0-1-1,0 0 1,0 1 0,-4 3-1,-5 7 22,1 0 0,0 1 0,1 0 0,0 0 0,-10 21-1,-35 79-121,50-100-36,-38 87-1103,15-34-3930,22-50 2736,-9 18-6068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1.754"/>
    </inkml:context>
    <inkml:brush xml:id="br0">
      <inkml:brushProperty name="width" value="0.05" units="cm"/>
      <inkml:brushProperty name="height" value="0.05" units="cm"/>
      <inkml:brushProperty name="color" value="#FFFFFF"/>
    </inkml:brush>
  </inkml:definitions>
  <inkml:trace contextRef="#ctx0" brushRef="#br0">1 259 3929,'0'0'15551,"5"0"-14703,0 0-777,-1 0 0,0-1-1,1 1 1,-1-1-1,0 0 1,0 0-1,0 0 1,1-1 0,-1 1-1,0-1 1,-1 0-1,1 0 1,0 0 0,4-4-1,3-4 41,-1-1 0,0 0 0,0 0 0,-1-1 0,14-24 0,-5 3 86,14-38 0,-30 68-83,-1-1-1,0 0 1,0 1-1,0-1 0,0 0 1,0 0-1,-1 1 0,0-1 1,0-4-1,0 8 48,0 6 14,-1 10-106,-1 1 0,-5 22 0,4-21-19,0 0 0,-1 26 1,3-24-50,1-8 23,0 0-1,0 0 1,1 0-1,4 22 1,-4-32-42,-1 1 0,1-1 1,0 0-1,0 0 0,0 0 0,0 0 1,0 1-1,0-1 0,1-1 1,-1 1-1,0 0 0,1 0 1,0 0-1,0-1 0,-1 1 1,1-1-1,0 0 0,0 1 0,0-1 1,0 0-1,0 0 0,1 0 1,-1 0-1,0-1 0,0 1 1,1 0-1,-1-1 0,0 0 0,1 0 1,3 0-1,-4 1-69,0-1 0,0 0 0,0 0 0,0 0 0,0-1 0,0 1 0,0 0 0,0-1 0,0 0 0,0 1 0,0-1 0,-1 0-1,1 0 1,0 0 0,0 0 0,-1 0 0,1 0 0,-1 0 0,1-1 0,-1 1 0,2-3 0,12-16-3556,19-33-1,-16 19-2885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2.123"/>
    </inkml:context>
    <inkml:brush xml:id="br0">
      <inkml:brushProperty name="width" value="0.05" units="cm"/>
      <inkml:brushProperty name="height" value="0.05" units="cm"/>
      <inkml:brushProperty name="color" value="#FFFFFF"/>
    </inkml:brush>
  </inkml:definitions>
  <inkml:trace contextRef="#ctx0" brushRef="#br0">0 34 8674,'0'0'14323,"10"-33"-15579,14 33-3841,-4 6-6338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3.591"/>
    </inkml:context>
    <inkml:brush xml:id="br0">
      <inkml:brushProperty name="width" value="0.05" units="cm"/>
      <inkml:brushProperty name="height" value="0.05" units="cm"/>
      <inkml:brushProperty name="color" value="#FFFFFF"/>
    </inkml:brush>
  </inkml:definitions>
  <inkml:trace contextRef="#ctx0" brushRef="#br0">82 1 5049,'0'0'11656,"-2"35"-11247,-13 255 644,-28 330 2159,37-562-2697,-9 177 449,15-233-1608,0-6-2014,0-4 1882,0 1-246,0 0 0,0-1 0,1 1 0,1-7 0,0 6-758,1 1 0,6-11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4.422"/>
    </inkml:context>
    <inkml:brush xml:id="br0">
      <inkml:brushProperty name="width" value="0.05" units="cm"/>
      <inkml:brushProperty name="height" value="0.05" units="cm"/>
      <inkml:brushProperty name="color" value="#FFFFFF"/>
    </inkml:brush>
  </inkml:definitions>
  <inkml:trace contextRef="#ctx0" brushRef="#br0">18 0 8938,'0'0'15583,"-4"2"-15097,3-1-469,0-1 1,0 0 0,1 1 0,-1-1 0,0 1 0,0-1-1,1 1 1,-1 0 0,0-1 0,1 1 0,-1 0-1,0-1 1,1 1 0,-1 0 0,1 0 0,0-1-1,-1 1 1,1 0 0,-1 0 0,1 0 0,0 0-1,0-1 1,0 1 0,-1 0 0,1 0 0,0 0-1,0 0 1,0 0 0,0 0 0,0 0 0,1 0-1,-1-1 1,0 1 0,1 2 0,1 4 62,1 0 1,1 0 0,7 12-1,0 1 36,62 129 339,12 22-366,-74-153-183,0 0 0,2 0 0,0-1 0,1-1 0,1 0 0,1-1 0,25 20 0,-40-34 8,0-1-67,0 1 1,0 0-1,0 0 1,0-1-1,0 1 1,0 0-1,0-1 1,0 1 0,0-1-1,0 0 1,0 1-1,1-1 1,-1 0-1,0 0 1,2 1-1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4.754"/>
    </inkml:context>
    <inkml:brush xml:id="br0">
      <inkml:brushProperty name="width" value="0.05" units="cm"/>
      <inkml:brushProperty name="height" value="0.05" units="cm"/>
      <inkml:brushProperty name="color" value="#FFFFFF"/>
    </inkml:brush>
  </inkml:definitions>
  <inkml:trace contextRef="#ctx0" brushRef="#br0">345 1 4945,'0'0'18540,"-135"118"-18036,95-66-160,-1 6-152,1-4-96,6-5-96,7-10-8,7-11-360,13-10-672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6.065"/>
    </inkml:context>
    <inkml:brush xml:id="br0">
      <inkml:brushProperty name="width" value="0.05" units="cm"/>
      <inkml:brushProperty name="height" value="0.05" units="cm"/>
      <inkml:brushProperty name="color" value="#FFFFFF"/>
    </inkml:brush>
  </inkml:definitions>
  <inkml:trace contextRef="#ctx0" brushRef="#br0">0 269 368,'0'0'19608,"1"10"-19289,-1-3-248,1 0-1,0 0 1,2 8 0,-3-14-60,1-1-1,-1 1 1,0-1 0,1 1 0,-1 0 0,1-1 0,-1 1 0,0-1 0,1 1 0,-1-1-1,1 1 1,0-1 0,-1 0 0,1 1 0,-1-1 0,1 0 0,0 1 0,-1-1-1,1 0 1,0 0 0,-1 1 0,1-1 0,0 0 0,-1 0 0,1 0 0,0 0 0,0 0-1,1 0 20,0 0-1,-1 0 1,1-1 0,0 1-1,-1 0 1,1-1-1,0 1 1,-1-1-1,3-1 1,0-2 25,1 0 0,-1 0-1,0 0 1,-1-1 0,1 1 0,-1-1 0,0 0 0,3-6 0,-1 2-12,13-22 35,-1-2-1,13-34 1,-24 51-67,-1 0 0,0-1 0,-1 1 0,0-1 0,-2 0 0,1-18 0,-6 315-22,3-278 12,0 0-1,0 0 1,0 0-1,0 0 1,0 0-1,1 0 1,-1 0-1,1 0 1,-1 0 0,1 0-1,0 0 1,0-1-1,0 1 1,0 0-1,0 0 1,0-1 0,3 3-1,-3-3-30,0 0 1,1 0-1,-1-1 1,1 1-1,-1 0 1,1-1-1,-1 0 0,1 1 1,-1-1-1,1 0 1,-1 1-1,1-1 1,0 0-1,-1 0 0,1 0 1,-1 0-1,1-1 1,-1 1-1,1 0 0,-1-1 1,1 1-1,-1-1 1,1 1-1,1-2 1,3-1-653,-1-1 1,0 1-1,0-1 1,0 0-1,0 0 1,-1-1-1,1 1 1,3-8-1,13-15-5787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35.481"/>
    </inkml:context>
    <inkml:brush xml:id="br0">
      <inkml:brushProperty name="width" value="0.05" units="cm"/>
      <inkml:brushProperty name="height" value="0.05" units="cm"/>
      <inkml:brushProperty name="color" value="#FFFFFF"/>
    </inkml:brush>
  </inkml:definitions>
  <inkml:trace contextRef="#ctx0" brushRef="#br0">129 16 4849,'0'0'14228,"0"-3"-12885,3-9 2015,-3 12-3329,1 0 1,-1 1-1,1-1 0,-1 0 0,0 1 0,0-1 0,1 0 0,-1 1 0,0-1 0,0 1 0,1-1 0,-1 1 0,0-1 0,0 1 0,0-1 0,0 1 0,0-1 0,0 1 0,0-1 1,0 1-1,2 15 28,-2-13 8,2 125 381,-3-67-366,1-22-40,-1-1 0,-2 0-1,-11 56 1,-75 265 169,79-321-215,3 0 0,0 0-1,-1 59 1,20-97-7,-8 0 17,1 0 0,-1-1 0,1 0 1,-1 0-1,0 0 0,1 0 0,-1-1 1,0 0-1,6-3 0,4-3 17,17-14-1,-8 6-23,-19 13 6,98-62 122,-82 54-35,2 0-1,0 2 0,26-8 0,-25 10 7,1 1-1,0 1 1,0 1-1,45-1 1,162 5 401,-217 0-483,0 1 0,1 0 0,-1 1 0,0 0 1,0 2-1,22 7 0,-20-4 698,-12-3-1888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6.455"/>
    </inkml:context>
    <inkml:brush xml:id="br0">
      <inkml:brushProperty name="width" value="0.05" units="cm"/>
      <inkml:brushProperty name="height" value="0.05" units="cm"/>
      <inkml:brushProperty name="color" value="#FFFFFF"/>
    </inkml:brush>
  </inkml:definitions>
  <inkml:trace contextRef="#ctx0" brushRef="#br0">10 3 14091,'0'0'11803,"-10"-3"-12764,17 12-1463,3 10-4834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7.111"/>
    </inkml:context>
    <inkml:brush xml:id="br0">
      <inkml:brushProperty name="width" value="0.05" units="cm"/>
      <inkml:brushProperty name="height" value="0.05" units="cm"/>
      <inkml:brushProperty name="color" value="#FFFFFF"/>
    </inkml:brush>
  </inkml:definitions>
  <inkml:trace contextRef="#ctx0" brushRef="#br0">48 1 1616,'0'0'9426,"-6"25"-8187,-7 40-135,3 0-1,-1 68 0,7 46 648,4 147 277,-3 222 499,2-430-2373,1-114-208,1 8 45,2-11-370,2-9-587,13-27-2619,3-10-1871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7.849"/>
    </inkml:context>
    <inkml:brush xml:id="br0">
      <inkml:brushProperty name="width" value="0.05" units="cm"/>
      <inkml:brushProperty name="height" value="0.05" units="cm"/>
      <inkml:brushProperty name="color" value="#FFFFFF"/>
    </inkml:brush>
  </inkml:definitions>
  <inkml:trace contextRef="#ctx0" brushRef="#br0">0 0 8602,'0'0'15288,"7"0"-14506,-2 0-691,0 1 1,0-1-1,0 1 0,0 0 0,-1 0 1,1 0-1,0 1 0,0-1 1,-1 1-1,5 3 0,140 72 1137,13 8-1102,-82-42-120,-71-39-20,0-1 0,0 0 0,0 0 0,1-1 0,-1 0 0,1 0 0,13-1 0,1-1-42,-24 0 31,0 2-174,1 13-128,-1 18-689,0-31 730,0 0 0,-1 1 1,1-1-1,-1 0 0,1 0 1,-1 0-1,0 0 1,0 0-1,0 0 0,0 0 1,0 0-1,-2 2 0,-2 3-1832,0 0-1368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8.204"/>
    </inkml:context>
    <inkml:brush xml:id="br0">
      <inkml:brushProperty name="width" value="0.05" units="cm"/>
      <inkml:brushProperty name="height" value="0.05" units="cm"/>
      <inkml:brushProperty name="color" value="#FFFFFF"/>
    </inkml:brush>
  </inkml:definitions>
  <inkml:trace contextRef="#ctx0" brushRef="#br0">601 0 6689,'0'0'15980,"-28"17"-14280,-98 57-449,-33 24 548,92-56-1327,31-20-260,-18 11-69,-60 48 0,100-66-589,13-15 411,1 0-1,0 0 0,0 0 0,0 0 1,0 1-1,0-1 0,0 0 0,-1 0 1,1 0-1,0 0 0,0 0 1,0 1-1,0-1 0,0 0 0,0 0 1,0 0-1,0 0 0,0 1 0,0-1 1,0 0-1,0 0 0,0 0 1,0 1-1,0-1 0,0 0 0,0 0 1,0 0-1,0 1 0,0-1 0,0 0 1,0 0-1,0 0 0,0 0 1,0 1-1,0-1 0,0 0 0,1 0 1,-1 0-1,0 0 0,0 1 1,10-1-1917,-7 0 1330,30-1-5549,7-7-5458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9.112"/>
    </inkml:context>
    <inkml:brush xml:id="br0">
      <inkml:brushProperty name="width" value="0.05" units="cm"/>
      <inkml:brushProperty name="height" value="0.05" units="cm"/>
      <inkml:brushProperty name="color" value="#FFFFFF"/>
    </inkml:brush>
  </inkml:definitions>
  <inkml:trace contextRef="#ctx0" brushRef="#br0">1 618 9482,'0'0'11996,"16"-16"-11061,2 0-716,-2 2-49,-1-1 1,0-1-1,-1 0 0,20-32 1,-4-1 11,-3-1 0,-2-2 0,-3 0 0,-1-2 0,-3 0 0,18-97 1,-33 139 86,-2 10 11,-1 2-113,0 625 238,0-625-403,-1 1-1,1-1 1,0 1-1,0-1 1,0 0-1,-1 1 1,1-1-1,0 0 1,0 1-1,-1-1 1,1 1-1,0-1 1,-1 0-1,1 0 1,0 1-1,-1-1 1,1 0-1,-1 0 1,1 1-1,0-1 1,-1 0-1,1 0 1,-1 0-1,1 0 1,-1 0-1,1 1 1,0-1-1,-1 0 1,1 0-1,-1 0 1,0-1-1,-20 1 72,13 0-60,-96 0 673,104 0-678,0 0 0,0 1 0,0-1-1,0 0 1,0 0 0,-1 1-1,1-1 1,0 0 0,0 0 0,0 0-1,0 1 1,0-1 0,0 0-1,0 0 1,1 1 0,-1-1 0,0 0-1,0 0 1,0 1 0,0-1-1,0 0 1,0 0 0,0 0 0,0 1-1,1-1 1,-1 0 0,0 0-1,2 1-1,-1 0-1,1 0 0,0 0 0,-1 0 0,1-1 0,0 1 0,0-1 1,-1 1-1,1-1 0,0 0 0,0 0 0,0 0 0,0 0 1,0 0-1,2-1 0,5 1 27,60 1 294,84-2 428,-142 0-736,0-1 1,0 0-1,0 0 0,-1-1 0,1 0 0,10-6 0,4-2 85,28-19 1,-52 29-77,0 0 0,1 1 1,-1-1-1,1 0 1,0 0-1,-1 1 0,1-1 1,-1 1-1,1 0 0,0-1 1,-1 1-1,1 0 0,0 0 1,2 0-1,-2 0 18,-2 13 37,0-12-84,1 3-238,-2 0 0,1 0 0,0 0 0,-2 7 0,1-9 75,1-1 0,-1 1 0,0-1 0,1 0 0,-1 1 1,0-1-1,0 0 0,0 0 0,0 0 0,0 0 0,-1 0 0,1 0 0,0 0 0,0 0 0,-2 1 0,-11 7-3151,0 0-3026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9.563"/>
    </inkml:context>
    <inkml:brush xml:id="br0">
      <inkml:brushProperty name="width" value="0.05" units="cm"/>
      <inkml:brushProperty name="height" value="0.05" units="cm"/>
      <inkml:brushProperty name="color" value="#FFFFFF"/>
    </inkml:brush>
  </inkml:definitions>
  <inkml:trace contextRef="#ctx0" brushRef="#br0">118 0 8434,'0'0'14539,"-30"155"-13771,16-109-384,-6 0-352,0 5-32,0-11-1304,6-13-5322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1.674"/>
    </inkml:context>
    <inkml:brush xml:id="br0">
      <inkml:brushProperty name="width" value="0.05" units="cm"/>
      <inkml:brushProperty name="height" value="0.05" units="cm"/>
      <inkml:brushProperty name="color" value="#FFFFFF"/>
    </inkml:brush>
  </inkml:definitions>
  <inkml:trace contextRef="#ctx0" brushRef="#br0">0 730 6849,'0'0'9488,"30"-18"-8361,101-63-356,-120 73-679,1-1 0,-2 0 1,1 0-1,-2-1 1,13-16-1,-2 0 31,-1-1 1,-2 0-1,-1-2 0,-1 0 0,-1 0 0,-2-1 0,-1-1 0,-1 0 0,-2-1 0,-1 0 0,-2 0 1,3-46-1,-7-45 537,-36 719-73,32-570-586,2-9 13,-1 0-1,-1 0 1,-1-1-1,0 1 1,-8 19-1,12-35-6,0 0-1,-1-1 1,1 1-1,0-1 0,0 1 1,-1-1-1,1 1 1,0-1-1,-1 0 0,1 1 1,-1-1-1,1 1 1,0-1-1,-1 0 0,1 1 1,-1-1-1,1 0 1,-1 1-1,1-1 0,-1 0 1,1 0-1,-1 0 1,0 1-1,1-1 0,-1 0 1,1 0-1,-1 0 1,1 0-1,-1 0 0,0 0 1,1 0-1,-1 0 1,1 0-1,-1-1 0,1 1 1,-1 0-1,1 0 1,-1 0-1,1 0 0,-1-1 1,1 1-1,-1 0 1,1-1-1,-1 1 0,1 0 1,-1-1-1,1 1 1,0-1-1,-1 0 0,-2-2-1,0 1-1,1-1 0,-1 0 0,1 0 0,0 0 1,-2-4-1,0-2 0,1 0 1,0 0 0,0 0-1,1 0 1,0 0 0,1 0-1,0-1 1,0 1 0,2-12-1,-1 18 3,-1 2-2,1 0 1,0-1 0,0 1-1,0 0 1,0-1 0,0 1-1,0 0 1,1-1 0,-1 1-1,0 0 1,1-1 0,-1 1 0,1 0-1,-1 0 1,1-1 0,0 1-1,-1 0 1,1 0 0,0 0-1,0 0 1,0 0 0,0 0-1,0 0 1,0 0 0,0 0-1,0 1 1,2-2 0,8-3 8,1 0 1,0 2 0,0-1 0,0 1-1,16-1 1,31-9-5,-44 8-5,0-2 0,0 1-1,0-2 1,-1 0-1,0 0 1,-1-2 0,0 1-1,0-2 1,-1 0-1,12-13 1,-9 7-5,-1-1 0,-1 0 0,-1-1 0,0 0 0,-1-1 0,14-38 0,-21 46 4,-1 0 0,0-1 0,0 1 0,0-16 0,-1-50 49,-2 66-47,0 3 1,0 0 1,-1 0-1,0 0 1,-1 0-1,-4-13 1,5 19-3,0 0-1,-1 0 1,1 1 0,-1-1-1,1 0 1,-1 0 0,0 1 0,-3-4-1,3 5 0,1 0 1,0 0-1,-1-1 0,1 1 0,-1 1 0,1-1 0,-1 0 0,0 0 0,1 1 0,-1-1 1,0 1-1,0-1 0,1 1 0,-1 0 0,0-1 0,-2 1 0,4 0-2,0 0-1,-1 0 0,1 0 1,-1 0-1,1 0 0,0 1 1,-1-1-1,1 0 0,-1 0 1,1 0-1,-1 0 0,1 0 1,0 1-1,-1-1 0,1 0 1,0 0-1,-1 1 0,1-1 1,0 0-1,-1 0 1,1 1-1,0-1 0,0 0 1,-1 1-1,-3 13-7,3-12 6,-4 36 9,1 0 0,1 58-1,2-45 116,-39 376 1053,38-405-1145,0 26 0,3-55-22,0-1 1,1 1-1,0 0 0,0 0 1,1 0-1,0 0 0,0 0 1,8-11-1,-2 0 9,-4 9-16,-1-1-1,1 0 0,0 1 0,1 0 0,0 0 0,1 0-1,9-9 1,-15 17-2,0 0 0,0 0 0,0 0 0,0 0 0,0 0 0,1 0 0,-1 1-1,0-1 1,0 1 0,1-1 0,-1 1 0,0-1 0,1 1 0,-1-1 0,0 1 0,1 0 0,-1 0 0,0 0-1,1 0 1,-1 0 0,1 0 0,-1 0 0,0 0 0,1 1 0,-1-1 0,0 1 0,1-1 0,-1 1-1,0-1 1,0 1 0,1 0 0,-1-1 0,0 1 0,0 0 0,0 0 0,0 0 0,0 0 0,0 0 0,1 2-1,4 4 1,-2 0-1,1 0 0,-1 0 0,6 15 0,-8-18 1,11 26-1,-7-15-2,0 0 0,2 0 1,0-1-1,12 18 1,-18-29-2,1-1 1,-1 1-1,1-1 1,0 1 0,0-1-1,0 0 1,0 0 0,0 0-1,0-1 1,0 1 0,0-1-1,1 0 1,-1 0 0,1 0-1,-1 0 1,1 0 0,-1-1-1,1 0 1,-1 1 0,5-2-1,-2 1 4,-1-1-1,1 0 1,-1 0 0,0 0-1,0-1 1,1 1-1,-1-1 1,0-1-1,-1 1 1,1-1-1,0 0 1,5-4-1,6-8 7,-1-1 0,0 0 0,-1-1 0,-1 0 0,20-37 0,-25 41 10,-2-1-1,0 0 0,0-1 0,-1 0 0,-1 1 0,-1-1 0,0-1 0,-1 1 0,0 0 0,-1-26 0,-1 41-11,0-1-1,0 1 1,-1 0 0,1 0-1,0-1 1,0 1 0,0 0-1,0 0 1,0-1 0,-1 1-1,1 0 1,0 0 0,0 0-1,0-1 1,0 1 0,-1 0-1,1 0 1,0 0 0,0 0-1,-1 0 1,1-1 0,0 1-1,0 0 1,-1 0 0,1 0-1,0 0 1,-1 0 0,1 0-1,0 0 1,0 0 0,-1 0-1,1 0 1,0 0 0,0 0 0,-1 0-1,1 0 1,0 0 0,-1 1-1,-11 2-2,8 0-3,0 0-1,0 0 1,0 0 0,0 0-1,0 1 1,1 0 0,0 0 0,0 0-1,0 0 1,0 0 0,1 1-1,-3 4 1,-3 8-14,-11 35-1,15-35 5,0 1-1,1-1 1,-2 22-1,3 53-9,2-76 30,0-14-10,0-1 0,0 1 0,0-1-1,0 1 1,0-1 0,0 1 0,0 0 0,1-1-1,-1 1 1,1-1 0,-1 1 0,1-1 0,-1 1-1,1-1 1,0 0 0,0 1 0,0-1 0,0 0-1,0 1 1,0-1 0,0 0 0,0 0 0,0 0-1,0 0 1,1 0 0,-1 0 0,0 0 0,1 0-1,-1-1 1,1 1 0,-1-1 0,1 1 0,-1-1-1,1 1 1,-1-1 0,4 1 0,0-1 6,1 1 1,-1-1 0,0 0-1,1 0 1,-1-1-1,1 0 1,-1 0 0,0 0-1,1 0 1,-1-1-1,0 0 1,0 0 0,0 0-1,0-1 1,-1 0-1,1 0 1,-1 0 0,0 0-1,7-7 1,51-51 34,71-91 1,-109 123-32,-19 26-3,-3 5-3,-1 12-5,-2-10 3,-2 195 154,8-209-52,-2 6-69,-1 1-17,4-7 8,12-15 0,-17 23-24,1 0-1,-1 1 0,0-1 0,1 1 1,0-1-1,-1 1 0,1-1 0,0 1 1,0 0-1,0 0 0,-1 0 1,1 0-1,0 0 0,0 1 0,1-1 1,3 0-1,277-5-921,-271 6 676,63-1-2559,-25-2-2424,6-5-6232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2.430"/>
    </inkml:context>
    <inkml:brush xml:id="br0">
      <inkml:brushProperty name="width" value="0.05" units="cm"/>
      <inkml:brushProperty name="height" value="0.05" units="cm"/>
      <inkml:brushProperty name="color" value="#FFFFFF"/>
    </inkml:brush>
  </inkml:definitions>
  <inkml:trace contextRef="#ctx0" brushRef="#br0">44 0 6905,'0'0'8618,"0"152"-6513,-6-67-529,-8 7-408,4 2-520,0-6-247,7-12-249,3-15-152,0-19-56,0-11-400,0-16-1449,0-6-2016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2.779"/>
    </inkml:context>
    <inkml:brush xml:id="br0">
      <inkml:brushProperty name="width" value="0.05" units="cm"/>
      <inkml:brushProperty name="height" value="0.05" units="cm"/>
      <inkml:brushProperty name="color" value="#FFFFFF"/>
    </inkml:brush>
  </inkml:definitions>
  <inkml:trace contextRef="#ctx0" brushRef="#br0">0 52 1096,'0'0'21173,"88"-24"-20429,-41 24-328,4 0-184,3 0-128,-3 0-104,-8-6 0,1-6-224,-6 3-680,-1 9-1185,-10 0-2472,-10 0-1832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3.517"/>
    </inkml:context>
    <inkml:brush xml:id="br0">
      <inkml:brushProperty name="width" value="0.05" units="cm"/>
      <inkml:brushProperty name="height" value="0.05" units="cm"/>
      <inkml:brushProperty name="color" value="#FFFFFF"/>
    </inkml:brush>
  </inkml:definitions>
  <inkml:trace contextRef="#ctx0" brushRef="#br0">103 1 3241,'0'0'11111,"0"37"-9856,0-5-954,1 33 743,-16 124 0,-13-11 578,-30 248-43,57-373-1566,1-52-18,0-4-29,-1-7 20,1 1 0,0-1 0,1 1-1,0-1 1,1 1 0,-1 0 0,2-1 0,0 1 0,0 0-1,8-17 1,6-4 13,1 1-1,43-52 1,-59 79 1,0 0-1,1 0 1,-1 0-1,0 0 1,1 0 0,4-2-1,-6 4 4,-1-1 0,1 1 0,0 0-1,-1 0 1,1-1 0,0 1 0,-1 0-1,1 0 1,0 0 0,0 0 0,-1 0 0,1 0-1,0 0 1,-1 0 0,1 0 0,0 0 0,0 0-1,-1 0 1,1 1 0,0-1 0,-1 0-1,1 0 1,0 1 0,-1-1 0,1 0 0,-1 1-1,1-1 1,-1 1 0,1-1 0,-1 1-1,1-1 1,-1 1 0,1-1 0,-1 1 0,1-1-1,-1 2 1,3 3 26,-1 1 0,0-1 0,0 1 0,-1-1 0,1 1 0,-1 6 0,3 40 170,1 9 77,-3-53-217,-1 0 1,1 0 0,0 0 0,1 0 0,4 10-1,-5-16-45,-1 0 0,1 1 0,-1-1 1,1-1-1,0 1 0,0 0 0,0 0 0,0-1 0,0 1 0,0-1 0,0 0 0,1 1 0,-1-1 0,0 0 0,1 0 0,-1-1 0,1 1 0,-1 0 0,1-1 0,3 1 0,6 0 23,-1-1 1,1 0-1,13-2 0,-20 1-32,0 0-1,0 0 0,1 0 0,-1-1 0,0 0 1,0 0-1,-1 0 0,8-4 0,2-4 9,17-15 0,-21 17-14,6-4 3,-1-2-1,0 0 0,-1 0 1,0-1-1,-2-1 0,13-19 1,-22 29 0,-1 1 1,1 0 0,-1-1-1,-1 0 1,1 1 0,1-12-1,-1-36 76,-2 43-54,-1 8-20,1 0 1,0-1-1,-1 1 1,1 0 0,-1 0-1,0 0 1,0-1-1,0 1 1,0 0 0,0 0-1,0 0 1,-1 0-1,1 1 1,0-1 0,-1 0-1,0 1 1,1-1 0,-1 1-1,0-1 1,0 1-1,0 0 1,0-1 0,0 1-1,0 0 1,-3 0-1,1-1 15,0 0 0,0 1-1,-1 0 1,1 0-1,0 0 1,-1 1-1,1-1 1,-1 1 0,1 0-1,-1 0 1,1 1-1,-8 1 1,10-2-1,0 1-1,1-1 1,-1 1 0,0 0-1,1 0 1,-1 0-1,1 0 1,-1 0 0,1 0-1,0 1 1,-1-1 0,1 0-1,0 1 1,-2 1 0,-10 25 200,8-15-156,1 0-1,0 0 1,1 1 0,-2 27 0,4-12 3,3 41 1,-2-65-65,1 0 0,0 1-1,0-1 1,0 0 0,1 0 0,0 0 0,0 0 0,0 0 0,0 0 0,1 0 0,0-1-1,6 9 1,-6-10-5,0 0-1,0 0 0,1 0 0,-1-1 0,1 1 0,-1-1 1,1 0-1,0 0 0,0 0 0,0-1 0,0 1 0,0-1 0,0 0 1,1 0-1,-1 0 0,8 0 0,4-1-79,0 0 0,21-3 0,-29 2-78,0-1 0,0 0 1,0 0-1,0-1 0,0 0 1,10-6-1,34-23-2533,-19 8-2459,-4 5-4473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43.547"/>
    </inkml:context>
    <inkml:brush xml:id="br0">
      <inkml:brushProperty name="width" value="0.05" units="cm"/>
      <inkml:brushProperty name="height" value="0.05" units="cm"/>
      <inkml:brushProperty name="color" value="#FFFFFF"/>
    </inkml:brush>
  </inkml:definitions>
  <inkml:trace contextRef="#ctx0" brushRef="#br0">27 106 5905,'0'0'7989,"3"-6"-6774,6-16-211,-9 20-683,1 0 1,0 0-1,-1 0 1,0 1 0,1-1-1,-1 0 1,0 0-1,0 0 1,0 0 0,0 0-1,0-2 1,-1-3 1263,1 6-1481,0 5-90,0 39 34,-7 50-1,-8 12 786,-4 154 0,19-198-584,1-58-246,0 0-1,0 0 1,0 0 0,0 0-1,0 0 1,0-1 0,1 1-1,-1-1 1,1 1-1,0-1 1,0 1 0,4 3-1,6 10 21,-7-6-1,0 0 0,-1 1-1,-1 0 1,1 0-1,-2 0 1,3 16 0,0 2 1,-4-26-24,0-1 0,0 0 0,0 0 0,0 0 0,0 0 0,1 1 0,-1-2 0,1 1 1,-1 0-1,1 0 0,0 0 0,0-1 0,-1 1 0,1-1 0,0 1 0,0-1 0,1 0 0,2 1 0,14 11-5,-17-11 6,1 0 0,0 0 0,0-1-1,0 1 1,0-1 0,0 1 0,4 0 0,16 8 34,-14-6-34,1 0-1,-1 0 1,17 4-1,-16-5 2,4-1 3,-12-2-4,-1 0 0,1 1 1,0-1-1,-1 0 0,1 1 0,-1-1 1,1 0-1,-1 1 0,1 0 0,-1-1 1,1 1-1,-1 0 0,0 0 0,0 0 1,1 0-1,1 2 0,0 0 1,1 0-1,-1 0 1,1 0-1,0-1 1,0 1-1,0-1 1,0 0 0,0 0-1,0 0 1,1 0-1,-1-1 1,1 0-1,5 1 1,8 0 2,-1 0-1,21-1 1,-34-1-3,12 0 2,23-1 11,-36 1-12,0-1 0,0 1 0,-1-1-1,1 0 1,-1 1 0,1-1-1,0-1 1,-1 1 0,0 0 0,1 0-1,3-4 1,59-45 16,-59 45-13,19-19 0,-10 8 3,-12 12-3,0 1-1,1-1 1,-1 0-1,0 1 0,-1-1 1,5-8-1,15-27 27,-16 29-19,0 0 1,7-19-1,4-12 14,8-25 74,-22 56-79,0 0 1,-1 0-1,0 0 0,0-20 1,1-115 515,-3-115-210,0 250-295,0 0-1,-1 0 1,0-1-1,0 1 1,-6-18-1,6 26 1,0 0 0,-1 0 0,1 0-1,0 0 1,-1 1 0,1-1 0,-3-2 0,-6-7 89,3 3-226,6 8 16,1 0 1,0 0-1,0 0 0,-1 0 0,1 1 1,0-1-1,0 0 0,0 0 1,-1 0-1,1 1 0,0-1 0,0 0 1,0 0-1,0 0 0,0 1 1,-1-1-1,1 0 0,0 0 0,0 1 1,0-1-1,0 0 0,0 0 1,0 1-1,0-1 0,0 0 1,0 0-1,0 1 0,0-1 0,0 0 1,0 1-1,0-1 0,0 0 1,0 0-1,0 1 0,0-1 0,0 12-6510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4.924"/>
    </inkml:context>
    <inkml:brush xml:id="br0">
      <inkml:brushProperty name="width" value="0.05" units="cm"/>
      <inkml:brushProperty name="height" value="0.05" units="cm"/>
      <inkml:brushProperty name="color" value="#FFFFFF"/>
    </inkml:brush>
  </inkml:definitions>
  <inkml:trace contextRef="#ctx0" brushRef="#br0">1 283 5433,'0'0'6087,"8"-6"-5138,3-2-601,-1-1 0,0 0 1,-1-1-1,0 0 0,8-11 0,6-15 458,-1-1-1,-2-1 1,23-60 1451,-44 113-1952,0 0 0,-1 0 1,-7 23-1,4-20-43,-3 29-1,6-25-38,2 0-1,2 37 0,-2-57-223,1 0-1,-1 1 0,0-1 1,1 0-1,0 0 0,-1 0 1,1 0-1,0 0 0,0 0 1,0 0-1,0 0 0,1 0 1,-1 0-1,0 0 0,1-1 1,-1 1-1,1 0 0,0-1 1,-1 0-1,1 1 0,0-1 1,3 2-1,1-1-44,-1 0 0,1-1 0,-1 0 0,1 0 0,-1 0 1,1 0-1,10-1 0,-13 0-40,0-1 1,0 1-1,0 0 1,0-1-1,0 1 1,0-1-1,-1 0 0,1 0 1,0 0-1,0 0 1,-1-1-1,1 1 1,3-4-1,0 0-307,0 0-1,-1-1 1,8-10-1,-7 8-53,32-44-4600,-7-2-3124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5.255"/>
    </inkml:context>
    <inkml:brush xml:id="br0">
      <inkml:brushProperty name="width" value="0.05" units="cm"/>
      <inkml:brushProperty name="height" value="0.05" units="cm"/>
      <inkml:brushProperty name="color" value="#FFFFFF"/>
    </inkml:brush>
  </inkml:definitions>
  <inkml:trace contextRef="#ctx0" brushRef="#br0">0 0 6265,'0'0'8466,"81"58"-14923,-50-58-529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5.639"/>
    </inkml:context>
    <inkml:brush xml:id="br0">
      <inkml:brushProperty name="width" value="0.05" units="cm"/>
      <inkml:brushProperty name="height" value="0.05" units="cm"/>
      <inkml:brushProperty name="color" value="#FFFFFF"/>
    </inkml:brush>
  </inkml:definitions>
  <inkml:trace contextRef="#ctx0" brushRef="#br0">106 1 6665,'0'0'4627,"0"36"-2316,0 239 1070,0-237-2833,-8 219 1802,4-206-2171,1-6-141,-2 0-1,-20 84 1,24-123-43,-1-1 1,0 1 0,-1 0 0,1-1 0,-1 1-1,-6 8 1,8-14-7,1 0 0,-1 1-1,1-1 1,0 0 0,-1 1-1,1-1 1,-1 0 0,1 0-1,-1 1 1,1-1 0,-1 0-1,1 0 1,-1 0 0,1 0-1,-1 0 1,0 0 0,1 0-1,-1 0 1,1 0 0,-1 0-1,1 0 1,-1 0 0,1 0-1,-1 0 1,1-1 0,-1 1-1,1 0 1,-1 0 0,1 0-1,-1-1 1,1 1 0,-1 0-1,1-1 1,0 1 0,-1 0-1,1-1 1,0 1 0,-1-1-1,1 1 1,0-1 0,-1 1-1,1 0 1,0-1 0,0 1-1,-1-1 1,1 1 0,0-2-1,-4-8-39,1 0 1,1 0-1,0 0 0,-2-20 0,2-46 164,2 60-82,0 14-26,0 0 0,1-1 0,-1 1 0,0 0 0,1 0 0,0 0 0,-1 0 0,1 0 0,0 0 0,0 0 0,0 0 0,0 0 0,1 0 0,-1 1 0,0-1 0,1 0 0,1-1 0,4-2-7,-1-1 0,1 2 0,9-6 1,-1 1 14,-5 2-13,18-12 4,0 1-1,40-17 0,-57 31-286,1 1 0,0 1 0,0-1 1,-1 2-1,16-1 0,-14 1-1629,4-2-3001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6.062"/>
    </inkml:context>
    <inkml:brush xml:id="br0">
      <inkml:brushProperty name="width" value="0.05" units="cm"/>
      <inkml:brushProperty name="height" value="0.05" units="cm"/>
      <inkml:brushProperty name="color" value="#FFFFFF"/>
    </inkml:brush>
  </inkml:definitions>
  <inkml:trace contextRef="#ctx0" brushRef="#br0">1 332 1504,'0'0'16358,"15"-13"-15375,48-43-355,-58 52-554,-1 0-1,0-1 0,-1 0 0,1 1 0,-1-1 1,0 0-1,0-1 0,0 1 0,-1 0 0,3-11 1,-1 6 41,3-13 49,0 0-1,-1 0 1,-1-1 0,-1 0 0,1-46 0,-7 69 76,-1 1-230,1 0 1,-1 0-1,1 1 1,-1-1 0,1 1-1,-1 0 1,1-1 0,0 1-1,-1 0 1,1 1-1,0-1 1,-3 2 0,0 1-7,1-1 0,1 1 1,-1-1-1,0 1 0,-4 7 1,0 2 2,1 0 0,0 0 0,-7 21 0,9-19-3,0 0 0,1 1 0,1-1 0,-2 33 1,6 63 2,-1-107-18,0 1 0,1-1 0,-1 0 0,1 0 0,0 0 0,0-1 0,1 1 0,-1 0 0,1 0 0,-1-1 0,4 5 0,-4-6 6,1-1 0,-1 1-1,0-1 1,1 0 0,-1 1-1,1-1 1,0 0 0,-1 0 0,1 0-1,0 0 1,0-1 0,-1 1-1,1 0 1,0-1 0,0 1-1,0-1 1,0 0 0,0 0-1,0 1 1,0-1 0,0 0-1,0-1 1,0 1 0,0 0 0,0-1-1,2 0 1,-1 0 4,0 0 0,0 0 0,0 0 1,-1-1-1,1 1 0,0-1 0,0 1 0,-1-1 0,1 0 0,-1 0 1,4-5-1,2-2 4,12-18 0,-8 9-3,55-75 15,-65 91-16,-1 0 1,1 0 0,-1 0-1,1 0 1,0 0-1,0 0 1,0 1 0,0-1-1,0 0 1,0 1 0,0 0-1,0-1 1,1 1 0,-1 0-1,1 0 1,-1 1-1,0-1 1,1 0 0,0 1-1,-1 0 1,5-1 0,-6 1 0,0 0 0,0 1 0,0-1 0,0 0 0,0 0 0,0 1 0,0-1 0,0 1 0,0-1 0,0 1 0,0-1 0,0 1 0,-1-1 0,1 1 0,0 0 0,0 0 0,-1-1 1,1 1-1,-1 0 0,1 0 0,0 0 0,-1-1 0,1 3 0,8 23 6,-8-23-5,13 54 18,4 17 15,-17-71-64,0 0 0,0-1-1,0 1 1,1 0 0,-1-1 0,1 1 0,-1-1-1,1 1 1,0-1 0,0 0 0,0 1 0,4 2-1,-4-4-101,-1 0 0,1-1-1,0 1 1,0 0 0,-1-1-1,1 1 1,0 0-1,0-1 1,0 0 0,-1 0-1,1 1 1,0-1-1,0 0 1,0 0 0,0-1-1,-1 1 1,1 0 0,0-1-1,0 1 1,0-1-1,-1 1 1,1-1 0,0 0-1,1-1 1,8-4-1986,19-16-1,-6 3-1833,12-5-2390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6.502"/>
    </inkml:context>
    <inkml:brush xml:id="br0">
      <inkml:brushProperty name="width" value="0.05" units="cm"/>
      <inkml:brushProperty name="height" value="0.05" units="cm"/>
      <inkml:brushProperty name="color" value="#FFFFFF"/>
    </inkml:brush>
  </inkml:definitions>
  <inkml:trace contextRef="#ctx0" brushRef="#br0">206 95 7298,'0'0'14559,"-6"-16"-13159,-20-46-418,18 48-602,3 12-64,2 2-283,0-1 1,0 2-1,0-1 1,-1 0-1,1 0 0,0 1 1,0 0-1,0-1 1,0 1-1,0 1 1,0-1-1,0 0 1,0 1-1,0-1 1,0 1-1,1 0 1,-1 0-1,1 0 0,-1 0 1,1 0-1,-3 4 1,-6 8-25,2-1 0,-1 2 0,2-1 1,-1 1-1,2 0 0,0 1 0,-5 20 0,6-13-43,1 0 0,1-1 1,1 2-1,-1 39 0,4-36-242,1-27 267,-1 0 1,0 0 0,0 0-1,0 1 1,0-1-1,0 0 1,0 0 0,0 0-1,0 0 1,1 0-1,-1 0 1,0 0 0,0 0-1,0 0 1,0 1-1,0-1 1,0 0 0,1 0-1,-1 0 1,0 0-1,0 0 1,0 0 0,0 0-1,0 0 1,1 0 0,-1 0-1,0 0 1,0 0-1,0 0 1,0 0 0,1 0-1,-1 0 1,0 0-1,0 0 1,0-1 0,0 1-1,0 0 1,1 0-1,6-3-34,1-2 37,-1 0 1,1-1-1,-1-1 1,-1 1-1,1-1 1,7-9-1,11-13 10,-8 12-13,4-5-63,0 2 1,41-30-1,-60 48 34,1 1 1,0-1-1,-1 1 0,1 0 0,0 0 0,5-2 0,-7 3 28,-1 0-1,1 0 0,0 0 1,-1 0-1,1 0 0,0 0 1,0 0-1,-1 0 0,1 0 0,0 0 1,-1 0-1,1 1 0,0-1 1,-1 0-1,1 0 0,0 1 1,-1-1-1,1 0 0,-1 1 1,1-1-1,-1 1 0,1-1 1,-1 0-1,1 1 0,-1-1 1,1 1-1,-1 0 0,1-1 1,-1 1-1,0-1 0,1 1 1,-1 0-1,0-1 0,0 1 0,1 0 1,-1 0-1,2 10-290,2 21-1,-4-21 103,1 1 0,1-1 0,0 0 0,4 12 0,-5-21-72,-1 0 1,1 1 0,0-1-1,1 0 1,-1 0 0,0 0-1,0 0 1,1 0 0,0 0 0,-1 0-1,1 0 1,0-1 0,0 1-1,0 0 1,0-1 0,0 0-1,0 1 1,0-1 0,0 0 0,1 0-1,-1 0 1,0-1 0,4 2-1,11-1-4850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7.017"/>
    </inkml:context>
    <inkml:brush xml:id="br0">
      <inkml:brushProperty name="width" value="0.05" units="cm"/>
      <inkml:brushProperty name="height" value="0.05" units="cm"/>
      <inkml:brushProperty name="color" value="#FFFFFF"/>
    </inkml:brush>
  </inkml:definitions>
  <inkml:trace contextRef="#ctx0" brushRef="#br0">93 1 10058,'0'0'10098,"-4"37"-9255,-9 127-144,9-16-13,4-90-511,-7 84-566,-40 225 0,47-364 320,0 0 0,-1-1 0,1 1 0,0-1 0,-1 0 0,0 1 0,1-1 1,-1 0-1,0 0 0,0 1 0,0-1 0,-1 0 0,-2 3 0,4-4 67,0-1 0,0 0 0,0 0 0,0 0 0,0 0-1,0 0 1,0 0 0,0 0 0,0 0 0,0 0 0,0 0 0,0 0-1,0 0 1,0 0 0,-1 0 0,1 0 0,0 0 0,0 0-1,0 1 1,0-1 0,0 0 0,0 0 0,0 0 0,0 0-1,0 0 1,0 0 0,0 0 0,-1 0 0,1 0 0,0 0 0,0 0-1,0 0 1,0 0 0,0 0 0,0-1 0,0 1 0,0 0-1,0 0 1,0 0 0,0 0 0,0 0 0,-1 0 0,1 0-1,0 0 1,0 0 0,0 0 0,0 0 0,0 0 0,0 0 0,0 0-1,0 0 1,0 0 0,0-1 0,0 1 0,0 0 0,0 0-1,0 0 1,0 0 0,0 0 0,0 0 0,0 0 0,0 0-1,-1-9-142,1 7 95,0-41-128,0-52 52,1 83 355,1 0 1,-1 1-1,2-1 0,0 0 1,8-20-1,-9 29-121,0 0 0,0 0 0,0 0 0,0 0 0,1 0 0,0 0-1,-1 0 1,1 1 0,0 0 0,0-1 0,0 1 0,1 0 0,-1 1 0,0-1 0,1 0-1,0 1 1,4-1 0,4-2-62,0 1-1,0 1 1,24-1 0,-27 2-34,1 0-12,-1 1-1,1 0 0,17 2 0,-24-1 5,0 0-1,0-1 0,0 1 1,-1 0-1,1 0 1,0 1-1,-1-1 1,1 1-1,-1-1 1,1 1-1,-1 0 0,0 0 1,0 0-1,0 0 1,0 0-1,0 0 1,2 4-1,-1-1-1,0 0 1,0 1-1,-1 0 1,0 0-1,0 0 0,0 0 1,-1 0-1,1 11 0,0 5-167,-3 25-1,1-17-260,0-25 236,0-5 106,0 1 0,0 0 0,0-1 0,0 1 0,0 0 0,0-1 0,0 1 0,0 0 0,0-1 0,0 1 0,0 0 0,0-1 0,-1 1 0,1 0 1,0-1-1,-1 1 0,1 0 0,0-1 0,-1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7.390"/>
    </inkml:context>
    <inkml:brush xml:id="br0">
      <inkml:brushProperty name="width" value="0.05" units="cm"/>
      <inkml:brushProperty name="height" value="0.05" units="cm"/>
      <inkml:brushProperty name="color" value="#FFFFFF"/>
    </inkml:brush>
  </inkml:definitions>
  <inkml:trace contextRef="#ctx0" brushRef="#br0">7 1 10698,'0'0'13563,"-6"0"-13563,9 3 0,10 3-432,-2 0-2393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7.876"/>
    </inkml:context>
    <inkml:brush xml:id="br0">
      <inkml:brushProperty name="width" value="0.05" units="cm"/>
      <inkml:brushProperty name="height" value="0.05" units="cm"/>
      <inkml:brushProperty name="color" value="#FFFFFF"/>
    </inkml:brush>
  </inkml:definitions>
  <inkml:trace contextRef="#ctx0" brushRef="#br0">2 70 3993,'0'0'13569,"0"26"-13011,0 84-243,-1-51-73,2 6 361,-1-62-585,0 0 39,1 0 1,-1 0-1,0 0 0,1 0 0,0 0 1,1 3-1,-2-5-41,0 0 1,1-1-1,-1 1 0,1 0 0,-1-1 1,1 1-1,-1 0 0,1-1 1,0 1-1,-1-1 0,1 1 1,0-1-1,-1 1 0,1-1 0,0 0 1,0 1-1,-1-1 0,1 0 1,0 0-1,0 0 0,0 1 0,-1-1 1,1 0-1,0 0 0,0 0 1,1 0-1,-1 0-6,0 0 0,-1 0 0,1 0 1,0-1-1,0 1 0,0 0 0,0 0 0,0-1 0,0 1 0,-1 0 0,1-1 1,0 1-1,0-1 0,0 1 0,-1-1 0,1 1 0,0-1 0,0 0 0,9-16 103,-5 9-51,131-247 200,-128 237-333,-1 1-613,14-24-1,-21 41 498,4-5-175,-2 26-13616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8.257"/>
    </inkml:context>
    <inkml:brush xml:id="br0">
      <inkml:brushProperty name="width" value="0.05" units="cm"/>
      <inkml:brushProperty name="height" value="0.05" units="cm"/>
      <inkml:brushProperty name="color" value="#FFFFFF"/>
    </inkml:brush>
  </inkml:definitions>
  <inkml:trace contextRef="#ctx0" brushRef="#br0">0 188 7634,'0'0'9776,"11"1"-8842,-3 0-701,-4 0-154,0 0-1,-1-1 1,1 1 0,0-1-1,0 0 1,0 0-1,-1 0 1,1-1-1,0 1 1,0-1-1,-1 0 1,1 0-1,0 0 1,-1-1-1,1 1 1,5-4-1,0-2 53,0 0 1,-1-1-1,0 0 0,13-16 0,-16 17-117,0 0-1,-1 0 1,0-1 0,0 1 0,0-1-1,-1 0 1,2-8 0,-4 11 9,0 0 1,0 1-1,-1-1 1,0-9-1,-1 0 120,1 14-122,0-1-1,-1 0 1,1 1 0,0-1 0,-1 1 0,1-1-1,0 1 1,-1-1 0,1 1 0,-1-1 0,1 1-1,-1-1 1,1 1 0,-1-1 0,1 1 0,-1 0-1,1-1 1,-1 1 0,1 0 0,-1 0 0,0-1-1,1 1 1,-1 0 0,0 0 0,1 0 0,-1 0-1,0 0 1,1 0 0,-1 0 0,1 0 0,-2 0-1,0 0 3,-1 0-1,0 0 1,1 0-1,-1 0 1,1 1 0,-1-1-1,1 1 1,0-1-1,-3 2 1,0 1-17,1 0 0,0 0 0,0 0 0,0 0 1,0 1-1,0 0 0,1 0 0,0 0 0,-4 5 1,3-3 30,1 0 0,-1 0 0,1 0 1,0 1-1,1-1 0,-3 11 0,2 0 53,1 1-1,1-1 0,1 0 1,2 24-1,-1-36-91,0 0 0,0 0 0,0 1 0,0-1 0,1 0 0,-1-1 0,2 1 0,-1 0 0,0 0 0,1-1 0,0 1 0,0-1 0,0 0 0,0 0 0,1 0 0,0 0 0,-1-1 0,1 0 0,1 1 0,-1-1 0,0-1 0,1 1 0,0-1 0,-1 1 0,1-1 0,0-1 0,0 1 0,10 1-1,4-1-343,-1-1-1,1 0 0,-1-2 1,26-3-1,-31 1-452,0 0 0,-1 0 0,15-7 0,32-16-5209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9.595"/>
    </inkml:context>
    <inkml:brush xml:id="br0">
      <inkml:brushProperty name="width" value="0.05" units="cm"/>
      <inkml:brushProperty name="height" value="0.05" units="cm"/>
      <inkml:brushProperty name="color" value="#FFFFFF"/>
    </inkml:brush>
  </inkml:definitions>
  <inkml:trace contextRef="#ctx0" brushRef="#br0">284 0 7698,'0'0'7215,"-16"36"-5742,1-4-1180,-5 8 111,2 1 1,2 1 0,-20 83-1,-99 513 1781,108-533-2179,27-127-88,0-32 61,3 1 0,11-64 0,12-36 42,57-255 109,-48 303-98,-30 93-26,1 0-1,0 0 1,0 1 0,1 0-1,1 1 1,12-14 0,-17 21-8,0 0-1,0 0 1,0 0 0,1 1 0,-1 0 0,1-1-1,0 1 1,7-3 0,-10 5 1,1-1 0,0 1-1,-1-1 1,1 1 0,0 0 0,0 0 0,-1 0 0,1 0-1,0 0 1,0 0 0,-1 0 0,1 1 0,0-1-1,0 0 1,-1 1 0,1 0 0,-1-1 0,1 1-1,0 0 1,-1 0 0,1 0 0,-1 0 0,0 0 0,3 2-1,-1 0 4,0 1 0,0 0 0,-1 0-1,1 0 1,-1 0 0,0 0-1,2 6 1,11 36 24,-15-46-26,10 41 17,-2 0 0,-2 1 0,-2-1 0,-1 63-1,-3-74 26,1-3 166,-5 37 0,4-63-145,3-4-38,3-10-31,1 0 15,60-89 34,-29 47-33,22-32-6,-57 82-4,10-12 6,-13 17-7,1-1 1,0 0-1,-1 1 0,1-1 0,0 0 0,0 1 0,0-1 1,-1 1-1,1-1 0,0 1 0,0-1 0,0 1 0,0 0 0,0 0 1,0-1-1,1 1 0,-1 0-2,-1 0-1,1 1 1,-1-1 0,0 0-1,1 0 1,-1 0 0,0 1-1,1-1 1,-1 0 0,1 1-1,-1-1 1,0 0 0,0 1-1,1-1 1,-1 0 0,0 1 0,0-1-1,1 1 1,-1-1 0,0 0-1,0 1 1,0-1 0,0 1-1,1-1 1,-1 1 0,0 0-1,2 16 13,-2-14-16,1 4 6,0 4-7,1 1 0,0-1-1,1 0 1,0 1 0,0-1 0,9 17-1,-12-27 3,1 0 0,0-1 0,0 1 0,0 0-1,-1 0 1,1 0 0,0-1 0,0 1 0,0 0 0,0-1-1,0 1 1,0-1 0,0 0 0,0 1 0,0-1 0,1 0-1,-1 1 1,0-1 0,0 0 0,2 0 0,25-1-3,-23 0 30,-1 1-20,0-1 0,0 0 1,0-1-1,0 1 0,0-1 1,-1 1-1,1-1 0,0-1 1,-1 1-1,4-3 0,13-8-1,-8 7 0,1 0-1,0 0 0,0 1 0,0 0 0,1 2 0,-1-1 1,1 2-1,0-1 0,0 2 0,14 0 0,110 1 99,-135 0-95,1 0 1,-1 0-1,0-1 1,0 1-1,0-1 1,1 0-1,-1 0 1,0 0-1,0 0 1,0 0-1,0-1 1,-1 1-1,1-1 1,0 0-1,-1 0 1,1 0-1,-1 0 1,1 0-1,-1 0 1,0-1-1,0 1 1,2-4-1,-1 0 8,0 0-1,0 0 0,0-1 1,-1 1-1,0-1 0,-1 1 1,1-1-1,-1 0 0,0-10 1,0 6 11,0 0 0,-1-1 1,-1 1-1,-2-16 1,2 24-12,0-1 0,0 1 1,0-1-1,0 1 1,-1 0-1,0-1 0,1 1 1,-1 0-1,0 0 1,-1 0-1,1 0 0,0 0 1,-1 1-1,0-1 1,1 1-1,-1 0 1,-4-3-1,2 3 75,0 0-1,-1 0 1,0 0 0,1 0 0,-1 1-1,0 0 1,0 1 0,1-1 0,-1 1-1,0 0 1,0 0 0,0 1 0,0-1-1,1 1 1,-1 1 0,-6 1 0,5 1-38,0 0-1,1 0 1,-1 1 0,1 0 0,0 0 0,-9 10 0,7-6-26,-1 1 0,2 0 1,-11 17-1,15-22-51,1 1 0,0-1 0,0 1 0,0-1 0,1 1 1,-1 0-1,1-1 0,1 1 0,-1 0 0,1 7 0,0-10-92,0 0-1,1 0 1,-1 0 0,1 0-1,-1 0 1,1 0-1,0 0 1,0 0 0,0 0-1,1-1 1,-1 1-1,1 0 1,-1-1 0,1 1-1,0-1 1,0 0-1,4 5 1,1-1-877,1-1 0,0 0-1,0 0 1,12 6 0,27 10-6286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2.208"/>
    </inkml:context>
    <inkml:brush xml:id="br0">
      <inkml:brushProperty name="width" value="0.05" units="cm"/>
      <inkml:brushProperty name="height" value="0.05" units="cm"/>
      <inkml:brushProperty name="color" value="#FFFFFF"/>
    </inkml:brush>
  </inkml:definitions>
  <inkml:trace contextRef="#ctx0" brushRef="#br0">25 1212 6793,'0'0'11523,"-4"3"-10428,-12 10-39,12-11 604,4-62-1264,2-1-1,11-60 0,14-40-367,103-527 99,-100 580-133,-28 101 10,-2 6 0,0 0 0,1 0-1,-1 0 1,0 0-1,0 0 1,1 0-1,-1-1 1,1 1-1,-1 0 1,1 0 0,-1 0-1,1 0 1,0 0-1,-1 1 1,1-1-1,0 0 1,0 0-1,0 0 1,0 1 0,0-1-1,0 0 1,0 1-1,0-1 1,0 1-1,0-1 1,2 0-1,-3 1 1,1 0-1,-1 0 0,1 0 0,-1 0 0,1 0 0,-1 0 0,1 0 1,0 0-1,-1 0 0,1 1 0,-1-1 0,1 0 0,-1 0 1,1 0-1,-1 1 0,1-1 0,-1 0 0,1 1 0,-1-1 1,1 0-1,-1 1 0,0-1 0,1 0 0,-1 1 0,0-1 1,1 1-1,4 9 30,0 0 0,0 0 0,-1 0 0,0 0 0,4 19 0,-1-4 17,84 334 241,-18 5-109,-60-290-105,34 152 145,-45-221-255,2 8 96,-4-12-82,0-1 0,1 0 0,-1 1 0,0-1 0,0 0-1,0 1 1,1-1 0,-1 0 0,0 1 0,0-1 0,1 0 0,-1 1-1,0-1 1,1 0 0,-1 0 0,0 0 0,1 1 0,-1-1 0,0 0 0,1 0-1,-1 0 1,1 0 0,-1 1 0,1-1 0,-1-3-876,0-30-6113,0 14-995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0.046"/>
    </inkml:context>
    <inkml:brush xml:id="br0">
      <inkml:brushProperty name="width" value="0.05" units="cm"/>
      <inkml:brushProperty name="height" value="0.05" units="cm"/>
      <inkml:brushProperty name="color" value="#FFFFFF"/>
    </inkml:brush>
  </inkml:definitions>
  <inkml:trace contextRef="#ctx0" brushRef="#br0">179 97 2457,'0'0'12861,"0"-16"-11175,-1-47-222,1 62-1348,0 0 1,0-1-1,0 1 0,0 0 0,0-1 1,-1 1-1,1 0 0,0 0 1,-1-1-1,1 1 0,-1-2 0,1 3-97,-1 0 0,1 0 0,0 0 0,0 0 0,0 0 0,0 0 0,0 0 0,-1 0 0,1 0 0,0 0 0,0 0 0,0 0 0,0 0 0,-1 0 0,1 0-1,0 0 1,0 0 0,0 0 0,0 0 0,-1 0 0,1 0 0,0 0 0,0 0 0,0 0 0,0 0 0,0 0 0,-1 0 0,1 0 0,0 0 0,0 0 0,0 1 0,0-1 0,-2 1 239,-1-1-155,0 0 0,0 0 0,0 0 0,0 1 0,0-1 0,0 1 1,0 0-1,0 0 0,0 0 0,-4 3 0,1 0-62,0 0 1,1 1 0,-9 7-1,4-2 35,1 0 0,0 1-1,0 1 1,1-1-1,0 1 1,1 0 0,0 1-1,1 0 1,1 0-1,0 0 1,1 1 0,0-1-1,1 1 1,1 0-1,-2 19 1,4 44-17,0-74-58,1 1 1,-1-1 0,1 0 0,-1 1 0,1-1 0,0 0-1,0 1 1,1-1 0,-1 0 0,0 0 0,1 0 0,0 0-1,0 0 1,0-1 0,0 1 0,4 3 0,-2-3-33,0 0 0,0 0 0,0-1 0,0 1 1,1-1-1,-1 0 0,0 0 0,1-1 0,0 1 0,7 0 1,-1 0-472,-1-1 0,1-1 0,0 0 0,0 0 0,-1-1 1,1 0-1,0-1 0,-1 0 0,18-7 0,-16 4-1312,-1 0 1,14-10-1,16-12-6133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0.923"/>
    </inkml:context>
    <inkml:brush xml:id="br0">
      <inkml:brushProperty name="width" value="0.05" units="cm"/>
      <inkml:brushProperty name="height" value="0.05" units="cm"/>
      <inkml:brushProperty name="color" value="#FFFFFF"/>
    </inkml:brush>
  </inkml:definitions>
  <inkml:trace contextRef="#ctx0" brushRef="#br0">7 215 2713,'0'0'12373,"3"8"-11325,-3-6-959,1 0 7,-1-1 0,1 1 0,-1 0 0,1 0 0,0-1 0,0 1 0,-1-1 0,1 1 0,0-1 0,2 3 0,-3-4-73,1 0 0,-1 0 0,0 0 0,0 1 0,1-1 0,-1 0 0,0 0 0,1 0 0,-1 0 0,0 0 0,1 0 0,-1 0 0,0 0 0,1 0-1,-1 0 1,0 0 0,1 0 0,-1 0 0,0 0 0,1 0 0,-1 0 0,0 0 0,1-1 0,-1 1 0,13-12 552,3-8-122,-1-2 1,20-34-1,-30 46-307,-1 0-1,0 0 1,0 0 0,-1 0-1,-1-1 1,1 0 0,-2 1-1,2-22 1,-3 32-117,0 0 0,0 0 0,0-1 0,-1 1 0,1 0 0,0-1 0,0 1 0,0 0 0,0 0-1,0-1 1,0 1 0,0 0 0,-1-1 0,1 1 0,0 0 0,0 0 0,0-1 0,-1 1 0,1 0 0,0 0 0,0 0 0,0 0 0,-1-1 0,1 1-1,0 0 1,-1 0 0,1 0 0,0 0 0,0 0 0,-1 0 0,1-1 0,0 1 0,-1 0 0,1 0 0,0 0 0,-1 0 0,-12 1 83,10 0-80,1-1-25,-1 1 0,1 0 1,0 0-1,-1-1 0,1 1 0,0 1 0,0-1 0,0 0 0,0 0 1,0 1-1,0-1 0,0 1 0,1 0 0,-3 2 0,-2 3 2,1 1 1,-7 10-1,8-10-7,-3 4 2,1 1-1,1-1 1,0 2-1,0-1 0,-4 24 1,-4 69 63,11-31-81,3-48-6,-2-26 17,1-1 0,0 1 1,0-1-1,0 0 0,0 1 1,1-1-1,-1 1 1,0-1-1,0 1 0,0-1 1,0 1-1,0-1 0,0 0 1,1 1-1,-1-1 0,0 1 1,0-1-1,1 0 0,-1 1 1,0-1-1,1 0 0,-1 1 1,0-1-1,1 0 0,-1 0 1,0 1-1,1-1 0,-1 0 1,1 0-1,-1 0 0,1 1 1,15-1-24,-11-1 15,1 0 14,-1 0-1,1 0 0,-1-1 0,1 1 0,-1-1 0,0 0 0,0-1 1,7-4-1,3-3 24,19-16 0,-7 4-12,2 0-16,1 0 0,1 3 1,58-29-1,-84 47-4,0-1 0,1 1 1,-1-1-1,0 2 0,0-1 0,0 0 0,11 1 0,-16 0 7,0 0-1,0 0 0,0 0 0,0 0 0,0 0 1,0 0-1,0 0 0,0 0 0,1 1 0,-1-1 1,0 0-1,0 0 0,0 0 0,0 0 0,0 0 1,0 0-1,0 0 0,0 0 0,0 0 0,0 0 1,1 0-1,-1 0 0,0 0 0,0 1 0,0-1 1,0 0-1,0 0 0,0 0 0,0 0 0,0 0 1,0 0-1,0 0 0,0 0 0,0 1 1,0-1-1,0 0 0,0 0 0,0 0 0,0 0 1,0 0-1,0 0 0,0 0 0,0 0 0,0 1 1,0-1-1,0 0 0,0 0 0,0 0 0,0 0 1,-1 0-1,1 0 0,0 0 0,1 9 4,-1 0 0,-1 0 0,0 0 1,0 0-1,-1 0 0,0-1 0,0 1 0,-1-1 0,0 1 0,0-1 0,-7 10 0,-3 2-3,7-12 3,1 0-1,0 0 1,0 1-1,0 0 1,1 0-1,-3 10 1,7-18-5,0-1-1,0 0 1,0 0 0,0 0 0,0 0 0,0 0-1,0 0 1,0 0 0,0 0 0,-1 0 0,1 0-1,0 0 1,0 0 0,0 0 0,0 0 0,0 0-1,0 0 1,0 1 0,0-1 0,0 0 0,0 0-1,0 0 1,0 0 0,0 0 0,0 0 0,0 0-1,0 0 1,0 0 0,0 0 0,0 1 0,0-1-1,0 0 1,0 0 0,0 0 0,0 0 0,0 0-1,0 0 1,0 0 0,0 0 0,0 0 0,0 0 0,0 0-1,1 0 1,-1 0 0,0 1 0,0-1 0,0 0-1,0 0 1,0 0 0,0 0 0,0 0 0,0 0-1,0 0 1,0 0 0,0 0 0,0 0 0,0 0-1,1 0 1,-1 0 0,0 0 0,0 0 0,0 0-1,5-5-94,-1 1 76,24-26 25,-2-1 0,-1-2 0,-1 0 0,-2-2 0,-2-1 0,-1 0 0,26-68 0,-43 96 30,1 1 1,-1-1-1,0 0 1,0 0-1,-1 0 0,1-9 1,-3 22-32,1 1 0,-1-1 1,-2 8-1,-2 15-7,4-1-4,0 0-1,2 0 0,1 0 0,2 0 1,7 32-1,3-11-44,-6-22 10,0 0-1,-2 0 1,-1 1-1,2 38 1,-7-43-92,0-21 134,0-1-1,-1 1 0,1 0 0,0-1 0,0 1 0,0 0 0,0-1 0,-1 1 0,1-1 0,0 1 0,-1-1 1,1 1-1,0-1 0,-1 1 0,1-1 0,-1 1 0,1-1 0,-1 1 0,1-1 0,-1 1 0,1-1 1,-1 0-1,1 1 0,-1-1 0,1 0 0,-1 0 0,0 1 0,1-1 0,-1 0 0,0 0 0,1 0 0,-1 0 1,0 0-1,1 0 0,-1 0 0,1 0 0,-1 0 0,-1 0 0,-2 0 2,-70 3 111,33-2-2,-32-1-556,60 0-3252,31 0-1758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1.875"/>
    </inkml:context>
    <inkml:brush xml:id="br0">
      <inkml:brushProperty name="width" value="0.05" units="cm"/>
      <inkml:brushProperty name="height" value="0.05" units="cm"/>
      <inkml:brushProperty name="color" value="#FFFFFF"/>
    </inkml:brush>
  </inkml:definitions>
  <inkml:trace contextRef="#ctx0" brushRef="#br0">119 5 4841,'0'0'16750,"-5"-2"-15832,4 1-900,0 1 1,0 0-1,-1 0 1,1-1-1,0 1 1,0 0-1,0 0 1,0 0-1,0 0 1,0 0-1,0 0 1,0 0-1,0 0 1,0 1-1,0-1 1,0 0-1,0 1 1,0-1 0,0 1-1,0-1 1,-2 2-1,2-1-1,-1 1 0,0 0 0,0-1 0,1 1 0,-1 0 0,1 0 0,0 0 0,-1 0 0,0 4 0,-4 9 13,1 0 0,-4 28 0,4-22 40,-11 51 29,4 1 0,-7 144-1,19-216-97,0 0-1,0 0 1,-1-1-1,1 1 1,0 0-1,0 0 0,0 0 1,0 0-1,1-1 1,-1 1-1,0 0 1,0 0-1,0 0 0,1-1 1,-1 1-1,0 0 1,1 0-1,-1-1 1,1 2-1,5-7 11,-5 4-4,14-19 47,-1 0 0,0-1 0,13-30 0,-9 18-50,123-228 60,-134 251-65,-7 10 1,0 0 0,0 0-1,0 0 1,0 0 0,1 0 0,-1 0 0,0 0 0,0 0 0,0 0-1,0 0 1,0 0 0,0 0 0,0 0 0,1 0 0,-1 0 0,0 0-1,0 0 1,0 0 0,0 0 0,0 0 0,0 1 0,0-1 0,0 0-1,1 0 1,-1 0 0,0 0 0,0 0 0,0 0 0,0 0-1,0 0 1,0 0 0,0 0 0,0 1 0,0-1 0,0 0 0,0 0-1,0 0 1,0 0 0,0 0 0,0 0 0,0 0 0,0 1 0,0-1-1,0 0 1,0 0 0,0 0 0,1 24-10,-1-17 13,0 218 17,0-218-27,0 1-1,0-1 0,1 0 0,0 0 0,1 1 0,3 12 0,-4-19 8,0 1 1,-1-1-1,1 1 0,0-1 0,0 1 0,0-1 1,0 1-1,0-1 0,1 0 0,-1 0 1,0 1-1,1-1 0,-1 0 0,0 0 0,1 0 1,0 0-1,-1-1 0,1 1 0,-1 0 0,1-1 1,0 1-1,-1-1 0,1 1 0,0-1 1,0 0-1,-1 0 0,1 0 0,0 0 0,0 0 1,-1 0-1,1 0 0,0-1 0,3 0 0,-2 0 9,0-1-1,1 0 0,-1 1 0,0-1 0,0 0 1,0 0-1,-1 0 0,1-1 0,0 1 1,-1-1-1,1 0 0,-1 1 0,0-1 0,0 0 1,0 0-1,1-4 0,-3 7-8,12-19 5,-2 0-1,0-1 1,-1 0-1,-1-1 1,-1 0-1,-1 0 1,-1 0-1,-1-1 1,0 0-1,0-42 1,-4 64-44,0 0 0,0 0 1,0 0-1,0 0 0,0 0 1,0 0-1,0 0 1,0-1-1,0 1 0,0 0 1,0 0-1,0 0 0,0 0 1,0 0-1,0 0 0,0 0 1,0 0-1,0 0 0,0 0 1,0 0-1,0 0 0,0-1 1,0 1-1,1 0 0,-1 0 1,0 0-1,0 0 0,0 0 1,0 0-1,0 0 0,0 0 1,0 0-1,0 0 0,0 0 1,0 0-1,1 0 0,-1 0 1,0 0-1,0 0 0,0 0 1,0 0-1,0 0 0,0 0 1,0 0-1,0 0 0,0 0 1,0 0-1,1 0 1,-1 0-1,0 0 0,0 0 1,0 0-1,0 1 0,5 1-1789,8 14-4709,6 5-2497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2.204"/>
    </inkml:context>
    <inkml:brush xml:id="br0">
      <inkml:brushProperty name="width" value="0.05" units="cm"/>
      <inkml:brushProperty name="height" value="0.05" units="cm"/>
      <inkml:brushProperty name="color" value="#FFFFFF"/>
    </inkml:brush>
  </inkml:definitions>
  <inkml:trace contextRef="#ctx0" brushRef="#br0">71 0 6209,'0'0'17540,"-51"110"-17012,38-74-184,6-3-112,7-5-136,0-10-96,0-3-96,0-6-264,3-3-1168,8-3-3393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2.534"/>
    </inkml:context>
    <inkml:brush xml:id="br0">
      <inkml:brushProperty name="width" value="0.05" units="cm"/>
      <inkml:brushProperty name="height" value="0.05" units="cm"/>
      <inkml:brushProperty name="color" value="#FFFFFF"/>
    </inkml:brush>
  </inkml:definitions>
  <inkml:trace contextRef="#ctx0" brushRef="#br0">1 0 9402,'0'0'10530,"13"12"-14547,4 9-4736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2.865"/>
    </inkml:context>
    <inkml:brush xml:id="br0">
      <inkml:brushProperty name="width" value="0.05" units="cm"/>
      <inkml:brushProperty name="height" value="0.05" units="cm"/>
      <inkml:brushProperty name="color" value="#FFFFFF"/>
    </inkml:brush>
  </inkml:definitions>
  <inkml:trace contextRef="#ctx0" brushRef="#br0">240 0 1536,'0'0'16328,"-6"31"-15329,6-28-977,-18 79 662,-29 85 1,-93 295 770,131-426-1586,2 1 0,1-1 1,-1 62-1,7-95 37,0-2 18,0 0 0,0 0-1,0 0 1,0 0 0,0 0 0,0 0-1,1 0 1,-1 0 0,0 0-1,0 0 1,1 1 0,0-2 15,-1 0 0,0 1 0,1-1 0,-1 0 0,1 0 0,-1 0 1,1 0-1,-1 0 0,1 0 0,-1 0 0,1 0 0,-1 0 0,1 0 0,-1 0 0,1 0 0,-1 0 0,1-1 1,-1 1-1,0 0 0,1 0 0,-1 0 0,1-1 0,-1 1 0,0 0 0,2-1 0,1-1-190,1-1 1,0 1-1,-1-1 0,1 0 0,-1 0 0,0 0 0,1 0 0,2-5 0,103-161-7299,-61 83 3294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3.201"/>
    </inkml:context>
    <inkml:brush xml:id="br0">
      <inkml:brushProperty name="width" value="0.05" units="cm"/>
      <inkml:brushProperty name="height" value="0.05" units="cm"/>
      <inkml:brushProperty name="color" value="#FFFFFF"/>
    </inkml:brush>
  </inkml:definitions>
  <inkml:trace contextRef="#ctx0" brushRef="#br0">61 0 2513,'0'0'13058,"7"49"-11993,-24 24-49,0 9 232,4 3-272,3 0-440,3-6-520,3 16-16,4-26-2528,0-11-5282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3.970"/>
    </inkml:context>
    <inkml:brush xml:id="br0">
      <inkml:brushProperty name="width" value="0.05" units="cm"/>
      <inkml:brushProperty name="height" value="0.05" units="cm"/>
      <inkml:brushProperty name="color" value="#FFFFFF"/>
    </inkml:brush>
  </inkml:definitions>
  <inkml:trace contextRef="#ctx0" brushRef="#br0">262 385 5817,'0'0'7958,"2"-28"-6432,7-91-91,-8 110-1288,0-35 946,-1 42-1003,0 0 0,-1 0 0,1 0 0,-1 0 0,1 1 0,-1-1 0,0 0 0,1 0 0,-1 1 0,0-1 0,-2-1 0,2 1-11,-1 0 0,0 0 0,0 0 0,0 1 0,0-1 0,0 1 0,-1 0 0,1-1 0,0 1 0,-1 0 0,1 0 0,0 0 0,-1 1 0,1-1 0,-1 1 0,1-1 0,-1 1 0,0 0 0,1 0 0,-4 0 0,1 0-27,0 1-1,0-1 1,0 1 0,1 0-1,-1 0 1,0 1 0,0-1-1,1 1 1,-1 0 0,-5 4-1,2 0-31,0 1 0,0 0 0,0 0-1,1 1 1,-8 11 0,0 2-12,-13 25 0,19-28-14,0 2 0,1-1 0,1 1-1,0 0 1,2 0 0,1 1 0,0 0 0,1-1 0,1 40 0,1-48 6,1-5-20,0-1 0,1 14 1,-1-19 17,0 0-1,0 1 1,0-1 0,1 0 0,-1 0 0,0 0 0,1 0 0,-1 0 0,1 0 0,0 1 0,-1-1 0,1 0 0,0 0 0,-1-1-1,1 1 1,0 0 0,0 0 0,0 0 0,0 0 0,0-1 0,0 1 0,1 0 0,1 0-2,-1 0 0,1 0 0,0-1 0,0 1 0,0-1 0,0 1 0,-1-1 0,1 0 0,0 0-1,0-1 1,0 1 0,0-1 0,0 1 0,-1-1 0,1 0 0,0 0 0,0 0 0,-1 0 0,1 0 0,3-3 0,1-1 3,-1 0 0,1-1-1,-1 1 1,0-1 0,-1 0 0,6-7 0,14-22 7,-2-1 1,-1-1 0,-2-1-1,-2-1 1,-1-1 0,-2 0-1,-2-1 1,-2 0 0,-1-1-1,4-49 1,-12 78-8,-1 5-21,0 1 0,-1-1 1,0-9-1,-10 220-93,1-110 126,5 104-1,3-183-2,2 1 0,0-1 0,1 0 0,4 17 0,-5-27-7,1 1 0,0-1 0,-1 1 0,2-1 0,-1 0 0,0 0-1,4 5 1,-4-7 0,0 0-1,0 0 1,0 0 0,0 0-1,0-1 1,0 1-1,1-1 1,-1 1-1,0-1 1,1 0-1,-1 0 1,1 0 0,4 1-1,-5-2 5,0 1-1,0-1 1,0 0 0,1 0-1,-1 0 1,0-1-1,0 1 1,0 0-1,0-1 1,0 1 0,0-1-1,0 0 1,0 0-1,0 0 1,0 0 0,0 0-1,0 0 1,0 0-1,0 0 1,1-3-1,4-2 17,-2-1-1,1 1 1,7-13-1,-11 16-18,26-42 41,-2-1 0,38-96 1,-64 141-44,11-19 6,-11 19-6,0 1 0,0-1 0,1 1 0,-1-1 0,0 1 0,1-1 0,-1 1 0,0 0 0,1-1 0,-1 1 0,0-1 0,1 1 0,-1 0 0,1 0 0,-1-1 0,1 1 0,-1 0 0,1 0 0,-1-1 0,1 1 0,-1 0 0,1 0 0,-1 0 0,1 0 0,-1 0 0,1 0 0,-1 0 0,1 0 0,-1 0 0,1 0 0,-1 0 0,1 0 0,-1 0 0,1 0 0,-1 0 0,2 1 0,-2-1 0,1 1-1,-1 0 1,1-1-1,-1 1 1,1-1-1,-1 1 1,1 0-1,-1-1 1,0 1-1,1 0 1,-1 0-1,0-1 1,0 1-1,1 0 1,-1 1-1,12 95-4,1 6-159,-13-101 90,1 0-1,-1-1 1,1 1 0,-1 0-1,1 0 1,0-1 0,0 1-1,0 0 1,0-1 0,0 1-1,0-1 1,0 1 0,0-1-1,0 0 1,1 1 0,2 1 0,-2-2-480,0 0 0,0 0 1,1 0-1,-1-1 1,1 1-1,-1 0 1,1-1-1,-1 0 1,1 1-1,4-1 1,11 0-6191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4.301"/>
    </inkml:context>
    <inkml:brush xml:id="br0">
      <inkml:brushProperty name="width" value="0.05" units="cm"/>
      <inkml:brushProperty name="height" value="0.05" units="cm"/>
      <inkml:brushProperty name="color" value="#FFFFFF"/>
    </inkml:brush>
  </inkml:definitions>
  <inkml:trace contextRef="#ctx0" brushRef="#br0">0 0 9482,'0'0'5977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4.673"/>
    </inkml:context>
    <inkml:brush xml:id="br0">
      <inkml:brushProperty name="width" value="0.05" units="cm"/>
      <inkml:brushProperty name="height" value="0.05" units="cm"/>
      <inkml:brushProperty name="color" value="#FFFFFF"/>
    </inkml:brush>
  </inkml:definitions>
  <inkml:trace contextRef="#ctx0" brushRef="#br0">4 135 7402,'0'0'9920,"-1"29"-8822,-1 98-50,1-105-827,2 56 680,0-69-806,1-1-1,-1 0 1,1 0 0,1 0-1,4 11 1,-6-16-59,1 0 0,-1 0 0,1 0 0,-1-1 0,1 1 0,0-1 0,0 1 0,0-1 0,0 0 0,5 4 0,-6-5 4,0 0-1,1-1 1,-1 1 0,0-1 0,0 1 0,0-1 0,0 0 0,0 1 0,1-1 0,-1 0-1,0 0 1,0 0 0,1 0 0,-1 0 0,0 0 0,0 0 0,0 0 0,1-1 0,-1 1-1,0 0 1,0-1 0,0 1 0,0-1 0,1 1 0,-1-1 0,0 1 0,0-1 0,0 0 0,0 0-1,0 1 1,0-2 0,7-7 141,-2 0 0,1 0 0,-1 0 0,-1-1 0,8-16 0,-7 13-109,39-86 70,40-132 1,-82 221-409,-1 4 231,0 0 1,0 0-1,0 1 1,5-8-1,-7 12-185,1 0-1,0 0 1,0-1-1,0 1 1,0 0-1,0 0 0,0 0 1,0 0-1,1 0 1,-1 0-1,0 1 1,0-1-1,1 0 0,-1 1 1,1-1-1,-1 1 1,1-1-1,-1 1 1,0 0-1,1-1 0,-1 1 1,3 0-1,7 0-6409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12/5/2024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20869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63318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Expanded Gaussian elimination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274908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17</a:t>
            </a:fld>
            <a:endParaRPr lang="en-US">
              <a:solidFill>
                <a:schemeClr val="tx2"/>
              </a:solidFill>
            </a:endParaRPr>
          </a:p>
        </p:txBody>
      </p:sp>
    </p:spTree>
    <p:extLst>
      <p:ext uri="{BB962C8B-B14F-4D97-AF65-F5344CB8AC3E}">
        <p14:creationId xmlns:p14="http://schemas.microsoft.com/office/powerpoint/2010/main" val="3460903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18</a:t>
            </a:fld>
            <a:endParaRPr lang="en-US">
              <a:solidFill>
                <a:schemeClr val="tx2"/>
              </a:solidFill>
            </a:endParaRPr>
          </a:p>
        </p:txBody>
      </p:sp>
    </p:spTree>
    <p:extLst>
      <p:ext uri="{BB962C8B-B14F-4D97-AF65-F5344CB8AC3E}">
        <p14:creationId xmlns:p14="http://schemas.microsoft.com/office/powerpoint/2010/main" val="379618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19</a:t>
            </a:fld>
            <a:endParaRPr lang="en-US">
              <a:solidFill>
                <a:schemeClr val="tx2"/>
              </a:solidFill>
            </a:endParaRPr>
          </a:p>
        </p:txBody>
      </p:sp>
    </p:spTree>
    <p:extLst>
      <p:ext uri="{BB962C8B-B14F-4D97-AF65-F5344CB8AC3E}">
        <p14:creationId xmlns:p14="http://schemas.microsoft.com/office/powerpoint/2010/main" val="359230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3457838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332307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114833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23</a:t>
            </a:fld>
            <a:endParaRPr lang="en-US">
              <a:solidFill>
                <a:schemeClr val="tx2"/>
              </a:solidFill>
            </a:endParaRPr>
          </a:p>
        </p:txBody>
      </p:sp>
    </p:spTree>
    <p:extLst>
      <p:ext uri="{BB962C8B-B14F-4D97-AF65-F5344CB8AC3E}">
        <p14:creationId xmlns:p14="http://schemas.microsoft.com/office/powerpoint/2010/main" val="88535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37555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24</a:t>
            </a:fld>
            <a:endParaRPr lang="en-US">
              <a:solidFill>
                <a:schemeClr val="tx2"/>
              </a:solidFill>
            </a:endParaRPr>
          </a:p>
        </p:txBody>
      </p:sp>
    </p:spTree>
    <p:extLst>
      <p:ext uri="{BB962C8B-B14F-4D97-AF65-F5344CB8AC3E}">
        <p14:creationId xmlns:p14="http://schemas.microsoft.com/office/powerpoint/2010/main" val="182417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25</a:t>
            </a:fld>
            <a:endParaRPr lang="en-US">
              <a:solidFill>
                <a:schemeClr val="tx2"/>
              </a:solidFill>
            </a:endParaRPr>
          </a:p>
        </p:txBody>
      </p:sp>
    </p:spTree>
    <p:extLst>
      <p:ext uri="{BB962C8B-B14F-4D97-AF65-F5344CB8AC3E}">
        <p14:creationId xmlns:p14="http://schemas.microsoft.com/office/powerpoint/2010/main" val="257567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1265921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39976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31</a:t>
            </a:fld>
            <a:endParaRPr lang="en-US">
              <a:solidFill>
                <a:schemeClr val="tx2"/>
              </a:solidFill>
            </a:endParaRPr>
          </a:p>
        </p:txBody>
      </p:sp>
    </p:spTree>
    <p:extLst>
      <p:ext uri="{BB962C8B-B14F-4D97-AF65-F5344CB8AC3E}">
        <p14:creationId xmlns:p14="http://schemas.microsoft.com/office/powerpoint/2010/main" val="3186625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35</a:t>
            </a:fld>
            <a:endParaRPr lang="en-US">
              <a:solidFill>
                <a:schemeClr val="tx2"/>
              </a:solidFill>
            </a:endParaRPr>
          </a:p>
        </p:txBody>
      </p:sp>
    </p:spTree>
    <p:extLst>
      <p:ext uri="{BB962C8B-B14F-4D97-AF65-F5344CB8AC3E}">
        <p14:creationId xmlns:p14="http://schemas.microsoft.com/office/powerpoint/2010/main" val="769670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36</a:t>
            </a:fld>
            <a:endParaRPr lang="en-US">
              <a:solidFill>
                <a:schemeClr val="tx2"/>
              </a:solidFill>
            </a:endParaRPr>
          </a:p>
        </p:txBody>
      </p:sp>
    </p:spTree>
    <p:extLst>
      <p:ext uri="{BB962C8B-B14F-4D97-AF65-F5344CB8AC3E}">
        <p14:creationId xmlns:p14="http://schemas.microsoft.com/office/powerpoint/2010/main" val="345396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37</a:t>
            </a:fld>
            <a:endParaRPr lang="en-US">
              <a:solidFill>
                <a:schemeClr val="tx2"/>
              </a:solidFill>
            </a:endParaRPr>
          </a:p>
        </p:txBody>
      </p:sp>
    </p:spTree>
    <p:extLst>
      <p:ext uri="{BB962C8B-B14F-4D97-AF65-F5344CB8AC3E}">
        <p14:creationId xmlns:p14="http://schemas.microsoft.com/office/powerpoint/2010/main" val="1860166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38</a:t>
            </a:fld>
            <a:endParaRPr lang="en-US">
              <a:solidFill>
                <a:schemeClr val="tx2"/>
              </a:solidFill>
            </a:endParaRPr>
          </a:p>
        </p:txBody>
      </p:sp>
    </p:spTree>
    <p:extLst>
      <p:ext uri="{BB962C8B-B14F-4D97-AF65-F5344CB8AC3E}">
        <p14:creationId xmlns:p14="http://schemas.microsoft.com/office/powerpoint/2010/main" val="2060390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40</a:t>
            </a:fld>
            <a:endParaRPr lang="en-US">
              <a:solidFill>
                <a:schemeClr val="tx2"/>
              </a:solidFill>
            </a:endParaRPr>
          </a:p>
        </p:txBody>
      </p:sp>
    </p:spTree>
    <p:extLst>
      <p:ext uri="{BB962C8B-B14F-4D97-AF65-F5344CB8AC3E}">
        <p14:creationId xmlns:p14="http://schemas.microsoft.com/office/powerpoint/2010/main" val="237870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The </a:t>
            </a:r>
            <a:r>
              <a:rPr lang="en-US" b="1" dirty="0"/>
              <a:t>comatrix</a:t>
            </a:r>
            <a:r>
              <a:rPr lang="en-US" dirty="0"/>
              <a:t> of a matrix AAA is the transpose of the matrix of cofactors of </a:t>
            </a:r>
            <a:r>
              <a:rPr lang="en-US" dirty="0" err="1"/>
              <a:t>A.Each</a:t>
            </a:r>
            <a:r>
              <a:rPr lang="en-US" dirty="0"/>
              <a:t> cofactor is obtained by calculating the determinant of the submatrix that remains after removing the row and column corresponding to the element in question, with an appropriate sign adjustment based on the position.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173267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41</a:t>
            </a:fld>
            <a:endParaRPr lang="en-US">
              <a:solidFill>
                <a:schemeClr val="tx2"/>
              </a:solidFill>
            </a:endParaRPr>
          </a:p>
        </p:txBody>
      </p:sp>
    </p:spTree>
    <p:extLst>
      <p:ext uri="{BB962C8B-B14F-4D97-AF65-F5344CB8AC3E}">
        <p14:creationId xmlns:p14="http://schemas.microsoft.com/office/powerpoint/2010/main" val="172815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42</a:t>
            </a:fld>
            <a:endParaRPr lang="en-US">
              <a:solidFill>
                <a:schemeClr val="tx2"/>
              </a:solidFill>
            </a:endParaRPr>
          </a:p>
        </p:txBody>
      </p:sp>
    </p:spTree>
    <p:extLst>
      <p:ext uri="{BB962C8B-B14F-4D97-AF65-F5344CB8AC3E}">
        <p14:creationId xmlns:p14="http://schemas.microsoft.com/office/powerpoint/2010/main" val="2855608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43</a:t>
            </a:fld>
            <a:endParaRPr lang="en-US">
              <a:solidFill>
                <a:schemeClr val="tx2"/>
              </a:solidFill>
            </a:endParaRPr>
          </a:p>
        </p:txBody>
      </p:sp>
    </p:spTree>
    <p:extLst>
      <p:ext uri="{BB962C8B-B14F-4D97-AF65-F5344CB8AC3E}">
        <p14:creationId xmlns:p14="http://schemas.microsoft.com/office/powerpoint/2010/main" val="3523260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44</a:t>
            </a:fld>
            <a:endParaRPr lang="en-US">
              <a:solidFill>
                <a:schemeClr val="tx2"/>
              </a:solidFill>
            </a:endParaRPr>
          </a:p>
        </p:txBody>
      </p:sp>
    </p:spTree>
    <p:extLst>
      <p:ext uri="{BB962C8B-B14F-4D97-AF65-F5344CB8AC3E}">
        <p14:creationId xmlns:p14="http://schemas.microsoft.com/office/powerpoint/2010/main" val="3335245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45</a:t>
            </a:fld>
            <a:endParaRPr lang="en-US">
              <a:solidFill>
                <a:schemeClr val="tx2"/>
              </a:solidFill>
            </a:endParaRPr>
          </a:p>
        </p:txBody>
      </p:sp>
    </p:spTree>
    <p:extLst>
      <p:ext uri="{BB962C8B-B14F-4D97-AF65-F5344CB8AC3E}">
        <p14:creationId xmlns:p14="http://schemas.microsoft.com/office/powerpoint/2010/main" val="2281787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47</a:t>
            </a:fld>
            <a:endParaRPr lang="en-US">
              <a:solidFill>
                <a:schemeClr val="tx2"/>
              </a:solidFill>
            </a:endParaRPr>
          </a:p>
        </p:txBody>
      </p:sp>
    </p:spTree>
    <p:extLst>
      <p:ext uri="{BB962C8B-B14F-4D97-AF65-F5344CB8AC3E}">
        <p14:creationId xmlns:p14="http://schemas.microsoft.com/office/powerpoint/2010/main" val="197459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1352954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89069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10</a:t>
            </a:fld>
            <a:endParaRPr lang="en-US">
              <a:solidFill>
                <a:schemeClr val="tx2"/>
              </a:solidFill>
            </a:endParaRPr>
          </a:p>
        </p:txBody>
      </p:sp>
    </p:spTree>
    <p:extLst>
      <p:ext uri="{BB962C8B-B14F-4D97-AF65-F5344CB8AC3E}">
        <p14:creationId xmlns:p14="http://schemas.microsoft.com/office/powerpoint/2010/main" val="165832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48743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3957686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51854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customXml" Target="../ink/ink5.xml"/><Relationship Id="rId18"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customXml" Target="../ink/ink2.xml"/><Relationship Id="rId12" Type="http://schemas.openxmlformats.org/officeDocument/2006/relationships/image" Target="../media/image58.png"/><Relationship Id="rId17" Type="http://schemas.openxmlformats.org/officeDocument/2006/relationships/customXml" Target="../ink/ink7.xml"/><Relationship Id="rId2" Type="http://schemas.openxmlformats.org/officeDocument/2006/relationships/notesSlide" Target="../notesSlides/notesSlide12.xml"/><Relationship Id="rId16" Type="http://schemas.openxmlformats.org/officeDocument/2006/relationships/image" Target="../media/image60.png"/><Relationship Id="rId20" Type="http://schemas.openxmlformats.org/officeDocument/2006/relationships/image" Target="../media/image62.png"/><Relationship Id="rId1" Type="http://schemas.openxmlformats.org/officeDocument/2006/relationships/slideLayout" Target="../slideLayouts/slideLayout58.xml"/><Relationship Id="rId6" Type="http://schemas.openxmlformats.org/officeDocument/2006/relationships/image" Target="../media/image55.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57.png"/><Relationship Id="rId19" Type="http://schemas.openxmlformats.org/officeDocument/2006/relationships/customXml" Target="../ink/ink8.xml"/><Relationship Id="rId4" Type="http://schemas.openxmlformats.org/officeDocument/2006/relationships/image" Target="../media/image54.png"/><Relationship Id="rId9" Type="http://schemas.openxmlformats.org/officeDocument/2006/relationships/customXml" Target="../ink/ink3.xml"/><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58.xml"/><Relationship Id="rId4" Type="http://schemas.openxmlformats.org/officeDocument/2006/relationships/hyperlink" Target="https://en.wikipedia.org/wiki/QR_decomposit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image" Target="../media/image90.png"/><Relationship Id="rId34" Type="http://schemas.openxmlformats.org/officeDocument/2006/relationships/customXml" Target="../ink/ink25.xml"/><Relationship Id="rId42" Type="http://schemas.openxmlformats.org/officeDocument/2006/relationships/customXml" Target="../ink/ink29.xml"/><Relationship Id="rId47" Type="http://schemas.openxmlformats.org/officeDocument/2006/relationships/image" Target="../media/image103.png"/><Relationship Id="rId50" Type="http://schemas.openxmlformats.org/officeDocument/2006/relationships/customXml" Target="../ink/ink33.xml"/><Relationship Id="rId55" Type="http://schemas.openxmlformats.org/officeDocument/2006/relationships/image" Target="../media/image107.png"/><Relationship Id="rId63" Type="http://schemas.openxmlformats.org/officeDocument/2006/relationships/image" Target="../media/image111.png"/><Relationship Id="rId68" Type="http://schemas.openxmlformats.org/officeDocument/2006/relationships/customXml" Target="../ink/ink42.xml"/><Relationship Id="rId76" Type="http://schemas.openxmlformats.org/officeDocument/2006/relationships/customXml" Target="../ink/ink46.xml"/><Relationship Id="rId84" Type="http://schemas.openxmlformats.org/officeDocument/2006/relationships/customXml" Target="../ink/ink50.xml"/><Relationship Id="rId89" Type="http://schemas.openxmlformats.org/officeDocument/2006/relationships/image" Target="../media/image124.png"/><Relationship Id="rId97" Type="http://schemas.openxmlformats.org/officeDocument/2006/relationships/image" Target="../media/image128.png"/><Relationship Id="rId7" Type="http://schemas.openxmlformats.org/officeDocument/2006/relationships/image" Target="../media/image83.png"/><Relationship Id="rId71" Type="http://schemas.openxmlformats.org/officeDocument/2006/relationships/image" Target="../media/image115.png"/><Relationship Id="rId92" Type="http://schemas.openxmlformats.org/officeDocument/2006/relationships/customXml" Target="../ink/ink54.xml"/><Relationship Id="rId2" Type="http://schemas.openxmlformats.org/officeDocument/2006/relationships/customXml" Target="../ink/ink9.xml"/><Relationship Id="rId16" Type="http://schemas.openxmlformats.org/officeDocument/2006/relationships/customXml" Target="../ink/ink16.xml"/><Relationship Id="rId29" Type="http://schemas.openxmlformats.org/officeDocument/2006/relationships/image" Target="../media/image94.png"/><Relationship Id="rId11" Type="http://schemas.openxmlformats.org/officeDocument/2006/relationships/image" Target="../media/image85.png"/><Relationship Id="rId24" Type="http://schemas.openxmlformats.org/officeDocument/2006/relationships/customXml" Target="../ink/ink20.xml"/><Relationship Id="rId32" Type="http://schemas.openxmlformats.org/officeDocument/2006/relationships/customXml" Target="../ink/ink24.xml"/><Relationship Id="rId37" Type="http://schemas.openxmlformats.org/officeDocument/2006/relationships/image" Target="../media/image98.png"/><Relationship Id="rId40" Type="http://schemas.openxmlformats.org/officeDocument/2006/relationships/customXml" Target="../ink/ink28.xml"/><Relationship Id="rId45" Type="http://schemas.openxmlformats.org/officeDocument/2006/relationships/image" Target="../media/image102.png"/><Relationship Id="rId53" Type="http://schemas.openxmlformats.org/officeDocument/2006/relationships/image" Target="../media/image106.png"/><Relationship Id="rId58" Type="http://schemas.openxmlformats.org/officeDocument/2006/relationships/customXml" Target="../ink/ink37.xml"/><Relationship Id="rId66" Type="http://schemas.openxmlformats.org/officeDocument/2006/relationships/customXml" Target="../ink/ink41.xml"/><Relationship Id="rId74" Type="http://schemas.openxmlformats.org/officeDocument/2006/relationships/customXml" Target="../ink/ink45.xml"/><Relationship Id="rId79" Type="http://schemas.openxmlformats.org/officeDocument/2006/relationships/image" Target="../media/image119.png"/><Relationship Id="rId87" Type="http://schemas.openxmlformats.org/officeDocument/2006/relationships/image" Target="../media/image123.png"/><Relationship Id="rId5" Type="http://schemas.openxmlformats.org/officeDocument/2006/relationships/image" Target="../media/image82.png"/><Relationship Id="rId61" Type="http://schemas.openxmlformats.org/officeDocument/2006/relationships/image" Target="../media/image110.png"/><Relationship Id="rId82" Type="http://schemas.openxmlformats.org/officeDocument/2006/relationships/customXml" Target="../ink/ink49.xml"/><Relationship Id="rId90" Type="http://schemas.openxmlformats.org/officeDocument/2006/relationships/customXml" Target="../ink/ink53.xml"/><Relationship Id="rId95" Type="http://schemas.openxmlformats.org/officeDocument/2006/relationships/image" Target="../media/image127.png"/><Relationship Id="rId19" Type="http://schemas.openxmlformats.org/officeDocument/2006/relationships/image" Target="../media/image89.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93.png"/><Relationship Id="rId30" Type="http://schemas.openxmlformats.org/officeDocument/2006/relationships/customXml" Target="../ink/ink23.xml"/><Relationship Id="rId35" Type="http://schemas.openxmlformats.org/officeDocument/2006/relationships/image" Target="../media/image97.png"/><Relationship Id="rId43" Type="http://schemas.openxmlformats.org/officeDocument/2006/relationships/image" Target="../media/image101.png"/><Relationship Id="rId48" Type="http://schemas.openxmlformats.org/officeDocument/2006/relationships/customXml" Target="../ink/ink32.xml"/><Relationship Id="rId56" Type="http://schemas.openxmlformats.org/officeDocument/2006/relationships/customXml" Target="../ink/ink36.xml"/><Relationship Id="rId64" Type="http://schemas.openxmlformats.org/officeDocument/2006/relationships/customXml" Target="../ink/ink40.xml"/><Relationship Id="rId69" Type="http://schemas.openxmlformats.org/officeDocument/2006/relationships/image" Target="../media/image114.png"/><Relationship Id="rId77" Type="http://schemas.openxmlformats.org/officeDocument/2006/relationships/image" Target="../media/image118.png"/><Relationship Id="rId8" Type="http://schemas.openxmlformats.org/officeDocument/2006/relationships/customXml" Target="../ink/ink12.xml"/><Relationship Id="rId51" Type="http://schemas.openxmlformats.org/officeDocument/2006/relationships/image" Target="../media/image105.png"/><Relationship Id="rId72" Type="http://schemas.openxmlformats.org/officeDocument/2006/relationships/customXml" Target="../ink/ink44.xml"/><Relationship Id="rId80" Type="http://schemas.openxmlformats.org/officeDocument/2006/relationships/customXml" Target="../ink/ink48.xml"/><Relationship Id="rId85" Type="http://schemas.openxmlformats.org/officeDocument/2006/relationships/image" Target="../media/image122.png"/><Relationship Id="rId93" Type="http://schemas.openxmlformats.org/officeDocument/2006/relationships/image" Target="../media/image126.png"/><Relationship Id="rId3" Type="http://schemas.openxmlformats.org/officeDocument/2006/relationships/image" Target="../media/image81.png"/><Relationship Id="rId12" Type="http://schemas.openxmlformats.org/officeDocument/2006/relationships/customXml" Target="../ink/ink14.xml"/><Relationship Id="rId17" Type="http://schemas.openxmlformats.org/officeDocument/2006/relationships/image" Target="../media/image88.png"/><Relationship Id="rId25" Type="http://schemas.openxmlformats.org/officeDocument/2006/relationships/image" Target="../media/image92.png"/><Relationship Id="rId33" Type="http://schemas.openxmlformats.org/officeDocument/2006/relationships/image" Target="../media/image96.png"/><Relationship Id="rId38" Type="http://schemas.openxmlformats.org/officeDocument/2006/relationships/customXml" Target="../ink/ink27.xml"/><Relationship Id="rId46" Type="http://schemas.openxmlformats.org/officeDocument/2006/relationships/customXml" Target="../ink/ink31.xml"/><Relationship Id="rId59" Type="http://schemas.openxmlformats.org/officeDocument/2006/relationships/image" Target="../media/image109.png"/><Relationship Id="rId67" Type="http://schemas.openxmlformats.org/officeDocument/2006/relationships/image" Target="../media/image113.png"/><Relationship Id="rId20" Type="http://schemas.openxmlformats.org/officeDocument/2006/relationships/customXml" Target="../ink/ink18.xml"/><Relationship Id="rId41" Type="http://schemas.openxmlformats.org/officeDocument/2006/relationships/image" Target="../media/image100.png"/><Relationship Id="rId54" Type="http://schemas.openxmlformats.org/officeDocument/2006/relationships/customXml" Target="../ink/ink35.xml"/><Relationship Id="rId62" Type="http://schemas.openxmlformats.org/officeDocument/2006/relationships/customXml" Target="../ink/ink39.xml"/><Relationship Id="rId70" Type="http://schemas.openxmlformats.org/officeDocument/2006/relationships/customXml" Target="../ink/ink43.xml"/><Relationship Id="rId75" Type="http://schemas.openxmlformats.org/officeDocument/2006/relationships/image" Target="../media/image117.png"/><Relationship Id="rId83" Type="http://schemas.openxmlformats.org/officeDocument/2006/relationships/image" Target="../media/image121.png"/><Relationship Id="rId88" Type="http://schemas.openxmlformats.org/officeDocument/2006/relationships/customXml" Target="../ink/ink52.xml"/><Relationship Id="rId91" Type="http://schemas.openxmlformats.org/officeDocument/2006/relationships/image" Target="../media/image125.png"/><Relationship Id="rId96" Type="http://schemas.openxmlformats.org/officeDocument/2006/relationships/customXml" Target="../ink/ink56.xml"/><Relationship Id="rId1" Type="http://schemas.openxmlformats.org/officeDocument/2006/relationships/slideLayout" Target="../slideLayouts/slideLayout58.xml"/><Relationship Id="rId6" Type="http://schemas.openxmlformats.org/officeDocument/2006/relationships/customXml" Target="../ink/ink11.xml"/><Relationship Id="rId15" Type="http://schemas.openxmlformats.org/officeDocument/2006/relationships/image" Target="../media/image87.png"/><Relationship Id="rId23" Type="http://schemas.openxmlformats.org/officeDocument/2006/relationships/image" Target="../media/image91.png"/><Relationship Id="rId28" Type="http://schemas.openxmlformats.org/officeDocument/2006/relationships/customXml" Target="../ink/ink22.xml"/><Relationship Id="rId36" Type="http://schemas.openxmlformats.org/officeDocument/2006/relationships/customXml" Target="../ink/ink26.xml"/><Relationship Id="rId49" Type="http://schemas.openxmlformats.org/officeDocument/2006/relationships/image" Target="../media/image104.png"/><Relationship Id="rId57" Type="http://schemas.openxmlformats.org/officeDocument/2006/relationships/image" Target="../media/image108.png"/><Relationship Id="rId10" Type="http://schemas.openxmlformats.org/officeDocument/2006/relationships/customXml" Target="../ink/ink13.xml"/><Relationship Id="rId31" Type="http://schemas.openxmlformats.org/officeDocument/2006/relationships/image" Target="../media/image95.png"/><Relationship Id="rId44" Type="http://schemas.openxmlformats.org/officeDocument/2006/relationships/customXml" Target="../ink/ink30.xml"/><Relationship Id="rId52" Type="http://schemas.openxmlformats.org/officeDocument/2006/relationships/customXml" Target="../ink/ink34.xml"/><Relationship Id="rId60" Type="http://schemas.openxmlformats.org/officeDocument/2006/relationships/customXml" Target="../ink/ink38.xml"/><Relationship Id="rId65" Type="http://schemas.openxmlformats.org/officeDocument/2006/relationships/image" Target="../media/image112.png"/><Relationship Id="rId73" Type="http://schemas.openxmlformats.org/officeDocument/2006/relationships/image" Target="../media/image116.png"/><Relationship Id="rId78" Type="http://schemas.openxmlformats.org/officeDocument/2006/relationships/customXml" Target="../ink/ink47.xml"/><Relationship Id="rId81" Type="http://schemas.openxmlformats.org/officeDocument/2006/relationships/image" Target="../media/image120.png"/><Relationship Id="rId86" Type="http://schemas.openxmlformats.org/officeDocument/2006/relationships/customXml" Target="../ink/ink51.xml"/><Relationship Id="rId94" Type="http://schemas.openxmlformats.org/officeDocument/2006/relationships/customXml" Target="../ink/ink55.xml"/><Relationship Id="rId4" Type="http://schemas.openxmlformats.org/officeDocument/2006/relationships/customXml" Target="../ink/ink10.xml"/><Relationship Id="rId9" Type="http://schemas.openxmlformats.org/officeDocument/2006/relationships/image" Target="../media/image84.png"/><Relationship Id="rId13" Type="http://schemas.openxmlformats.org/officeDocument/2006/relationships/image" Target="../media/image86.png"/><Relationship Id="rId18" Type="http://schemas.openxmlformats.org/officeDocument/2006/relationships/customXml" Target="../ink/ink17.xml"/><Relationship Id="rId39"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hyperlink" Target="https://www.mathworks.com/help/matlab/ref/double.mldivide.html" TargetMode="External"/><Relationship Id="rId2" Type="http://schemas.openxmlformats.org/officeDocument/2006/relationships/image" Target="../media/image129.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13" Type="http://schemas.openxmlformats.org/officeDocument/2006/relationships/customXml" Target="../ink/ink62.xml"/><Relationship Id="rId18" Type="http://schemas.openxmlformats.org/officeDocument/2006/relationships/image" Target="../media/image142.png"/><Relationship Id="rId26" Type="http://schemas.openxmlformats.org/officeDocument/2006/relationships/image" Target="../media/image146.png"/><Relationship Id="rId39" Type="http://schemas.openxmlformats.org/officeDocument/2006/relationships/customXml" Target="../ink/ink75.xml"/><Relationship Id="rId21" Type="http://schemas.openxmlformats.org/officeDocument/2006/relationships/customXml" Target="../ink/ink66.xml"/><Relationship Id="rId34" Type="http://schemas.openxmlformats.org/officeDocument/2006/relationships/image" Target="../media/image150.png"/><Relationship Id="rId42" Type="http://schemas.openxmlformats.org/officeDocument/2006/relationships/image" Target="../media/image154.png"/><Relationship Id="rId47" Type="http://schemas.openxmlformats.org/officeDocument/2006/relationships/customXml" Target="../ink/ink79.xml"/><Relationship Id="rId50" Type="http://schemas.openxmlformats.org/officeDocument/2006/relationships/image" Target="../media/image158.png"/><Relationship Id="rId55" Type="http://schemas.openxmlformats.org/officeDocument/2006/relationships/customXml" Target="../ink/ink83.xml"/><Relationship Id="rId63" Type="http://schemas.openxmlformats.org/officeDocument/2006/relationships/customXml" Target="../ink/ink87.xml"/><Relationship Id="rId68" Type="http://schemas.openxmlformats.org/officeDocument/2006/relationships/image" Target="../media/image167.png"/><Relationship Id="rId76" Type="http://schemas.openxmlformats.org/officeDocument/2006/relationships/image" Target="../media/image171.png"/><Relationship Id="rId84" Type="http://schemas.openxmlformats.org/officeDocument/2006/relationships/image" Target="../media/image175.png"/><Relationship Id="rId89" Type="http://schemas.openxmlformats.org/officeDocument/2006/relationships/customXml" Target="../ink/ink100.xml"/><Relationship Id="rId7" Type="http://schemas.openxmlformats.org/officeDocument/2006/relationships/customXml" Target="../ink/ink59.xml"/><Relationship Id="rId71" Type="http://schemas.openxmlformats.org/officeDocument/2006/relationships/customXml" Target="../ink/ink91.xml"/><Relationship Id="rId92" Type="http://schemas.openxmlformats.org/officeDocument/2006/relationships/image" Target="../media/image179.png"/><Relationship Id="rId2" Type="http://schemas.openxmlformats.org/officeDocument/2006/relationships/image" Target="../media/image134.png"/><Relationship Id="rId16" Type="http://schemas.openxmlformats.org/officeDocument/2006/relationships/image" Target="../media/image141.png"/><Relationship Id="rId29" Type="http://schemas.openxmlformats.org/officeDocument/2006/relationships/customXml" Target="../ink/ink70.xml"/><Relationship Id="rId11" Type="http://schemas.openxmlformats.org/officeDocument/2006/relationships/customXml" Target="../ink/ink61.xml"/><Relationship Id="rId24" Type="http://schemas.openxmlformats.org/officeDocument/2006/relationships/image" Target="../media/image145.png"/><Relationship Id="rId32" Type="http://schemas.openxmlformats.org/officeDocument/2006/relationships/image" Target="../media/image149.png"/><Relationship Id="rId37" Type="http://schemas.openxmlformats.org/officeDocument/2006/relationships/customXml" Target="../ink/ink74.xml"/><Relationship Id="rId40" Type="http://schemas.openxmlformats.org/officeDocument/2006/relationships/image" Target="../media/image153.png"/><Relationship Id="rId45" Type="http://schemas.openxmlformats.org/officeDocument/2006/relationships/customXml" Target="../ink/ink78.xml"/><Relationship Id="rId53" Type="http://schemas.openxmlformats.org/officeDocument/2006/relationships/customXml" Target="../ink/ink82.xml"/><Relationship Id="rId58" Type="http://schemas.openxmlformats.org/officeDocument/2006/relationships/image" Target="../media/image162.png"/><Relationship Id="rId66" Type="http://schemas.openxmlformats.org/officeDocument/2006/relationships/image" Target="../media/image166.png"/><Relationship Id="rId74" Type="http://schemas.openxmlformats.org/officeDocument/2006/relationships/image" Target="../media/image170.png"/><Relationship Id="rId79" Type="http://schemas.openxmlformats.org/officeDocument/2006/relationships/customXml" Target="../ink/ink95.xml"/><Relationship Id="rId87" Type="http://schemas.openxmlformats.org/officeDocument/2006/relationships/customXml" Target="../ink/ink99.xml"/><Relationship Id="rId5" Type="http://schemas.openxmlformats.org/officeDocument/2006/relationships/customXml" Target="../ink/ink58.xml"/><Relationship Id="rId61" Type="http://schemas.openxmlformats.org/officeDocument/2006/relationships/customXml" Target="../ink/ink86.xml"/><Relationship Id="rId82" Type="http://schemas.openxmlformats.org/officeDocument/2006/relationships/image" Target="../media/image174.png"/><Relationship Id="rId90" Type="http://schemas.openxmlformats.org/officeDocument/2006/relationships/image" Target="../media/image178.png"/><Relationship Id="rId95" Type="http://schemas.openxmlformats.org/officeDocument/2006/relationships/customXml" Target="../ink/ink103.xml"/><Relationship Id="rId19" Type="http://schemas.openxmlformats.org/officeDocument/2006/relationships/customXml" Target="../ink/ink65.xml"/><Relationship Id="rId14" Type="http://schemas.openxmlformats.org/officeDocument/2006/relationships/image" Target="../media/image140.png"/><Relationship Id="rId22" Type="http://schemas.openxmlformats.org/officeDocument/2006/relationships/image" Target="../media/image144.png"/><Relationship Id="rId27" Type="http://schemas.openxmlformats.org/officeDocument/2006/relationships/customXml" Target="../ink/ink69.xml"/><Relationship Id="rId30" Type="http://schemas.openxmlformats.org/officeDocument/2006/relationships/image" Target="../media/image148.png"/><Relationship Id="rId35" Type="http://schemas.openxmlformats.org/officeDocument/2006/relationships/customXml" Target="../ink/ink73.xml"/><Relationship Id="rId43" Type="http://schemas.openxmlformats.org/officeDocument/2006/relationships/customXml" Target="../ink/ink77.xml"/><Relationship Id="rId48" Type="http://schemas.openxmlformats.org/officeDocument/2006/relationships/image" Target="../media/image157.png"/><Relationship Id="rId56" Type="http://schemas.openxmlformats.org/officeDocument/2006/relationships/image" Target="../media/image161.png"/><Relationship Id="rId64" Type="http://schemas.openxmlformats.org/officeDocument/2006/relationships/image" Target="../media/image165.png"/><Relationship Id="rId69" Type="http://schemas.openxmlformats.org/officeDocument/2006/relationships/customXml" Target="../ink/ink90.xml"/><Relationship Id="rId77" Type="http://schemas.openxmlformats.org/officeDocument/2006/relationships/customXml" Target="../ink/ink94.xml"/><Relationship Id="rId8" Type="http://schemas.openxmlformats.org/officeDocument/2006/relationships/image" Target="../media/image137.png"/><Relationship Id="rId51" Type="http://schemas.openxmlformats.org/officeDocument/2006/relationships/customXml" Target="../ink/ink81.xml"/><Relationship Id="rId72" Type="http://schemas.openxmlformats.org/officeDocument/2006/relationships/image" Target="../media/image169.png"/><Relationship Id="rId80" Type="http://schemas.openxmlformats.org/officeDocument/2006/relationships/image" Target="../media/image173.png"/><Relationship Id="rId85" Type="http://schemas.openxmlformats.org/officeDocument/2006/relationships/customXml" Target="../ink/ink98.xml"/><Relationship Id="rId93" Type="http://schemas.openxmlformats.org/officeDocument/2006/relationships/customXml" Target="../ink/ink102.xml"/><Relationship Id="rId3" Type="http://schemas.openxmlformats.org/officeDocument/2006/relationships/customXml" Target="../ink/ink57.xml"/><Relationship Id="rId12" Type="http://schemas.openxmlformats.org/officeDocument/2006/relationships/image" Target="../media/image139.png"/><Relationship Id="rId17" Type="http://schemas.openxmlformats.org/officeDocument/2006/relationships/customXml" Target="../ink/ink64.xml"/><Relationship Id="rId25" Type="http://schemas.openxmlformats.org/officeDocument/2006/relationships/customXml" Target="../ink/ink68.xml"/><Relationship Id="rId33" Type="http://schemas.openxmlformats.org/officeDocument/2006/relationships/customXml" Target="../ink/ink72.xml"/><Relationship Id="rId38" Type="http://schemas.openxmlformats.org/officeDocument/2006/relationships/image" Target="../media/image152.png"/><Relationship Id="rId46" Type="http://schemas.openxmlformats.org/officeDocument/2006/relationships/image" Target="../media/image156.png"/><Relationship Id="rId59" Type="http://schemas.openxmlformats.org/officeDocument/2006/relationships/customXml" Target="../ink/ink85.xml"/><Relationship Id="rId67" Type="http://schemas.openxmlformats.org/officeDocument/2006/relationships/customXml" Target="../ink/ink89.xml"/><Relationship Id="rId20" Type="http://schemas.openxmlformats.org/officeDocument/2006/relationships/image" Target="../media/image143.png"/><Relationship Id="rId41" Type="http://schemas.openxmlformats.org/officeDocument/2006/relationships/customXml" Target="../ink/ink76.xml"/><Relationship Id="rId54" Type="http://schemas.openxmlformats.org/officeDocument/2006/relationships/image" Target="../media/image160.png"/><Relationship Id="rId62" Type="http://schemas.openxmlformats.org/officeDocument/2006/relationships/image" Target="../media/image164.png"/><Relationship Id="rId70" Type="http://schemas.openxmlformats.org/officeDocument/2006/relationships/image" Target="../media/image168.png"/><Relationship Id="rId75" Type="http://schemas.openxmlformats.org/officeDocument/2006/relationships/customXml" Target="../ink/ink93.xml"/><Relationship Id="rId83" Type="http://schemas.openxmlformats.org/officeDocument/2006/relationships/customXml" Target="../ink/ink97.xml"/><Relationship Id="rId88" Type="http://schemas.openxmlformats.org/officeDocument/2006/relationships/image" Target="../media/image177.png"/><Relationship Id="rId91" Type="http://schemas.openxmlformats.org/officeDocument/2006/relationships/customXml" Target="../ink/ink101.xml"/><Relationship Id="rId96" Type="http://schemas.openxmlformats.org/officeDocument/2006/relationships/image" Target="../media/image181.png"/><Relationship Id="rId1" Type="http://schemas.openxmlformats.org/officeDocument/2006/relationships/slideLayout" Target="../slideLayouts/slideLayout58.xml"/><Relationship Id="rId6" Type="http://schemas.openxmlformats.org/officeDocument/2006/relationships/image" Target="../media/image136.png"/><Relationship Id="rId15" Type="http://schemas.openxmlformats.org/officeDocument/2006/relationships/customXml" Target="../ink/ink63.xml"/><Relationship Id="rId23" Type="http://schemas.openxmlformats.org/officeDocument/2006/relationships/customXml" Target="../ink/ink67.xml"/><Relationship Id="rId28" Type="http://schemas.openxmlformats.org/officeDocument/2006/relationships/image" Target="../media/image147.png"/><Relationship Id="rId36" Type="http://schemas.openxmlformats.org/officeDocument/2006/relationships/image" Target="../media/image151.png"/><Relationship Id="rId49" Type="http://schemas.openxmlformats.org/officeDocument/2006/relationships/customXml" Target="../ink/ink80.xml"/><Relationship Id="rId57" Type="http://schemas.openxmlformats.org/officeDocument/2006/relationships/customXml" Target="../ink/ink84.xml"/><Relationship Id="rId10" Type="http://schemas.openxmlformats.org/officeDocument/2006/relationships/image" Target="../media/image138.png"/><Relationship Id="rId31" Type="http://schemas.openxmlformats.org/officeDocument/2006/relationships/customXml" Target="../ink/ink71.xml"/><Relationship Id="rId44" Type="http://schemas.openxmlformats.org/officeDocument/2006/relationships/image" Target="../media/image155.png"/><Relationship Id="rId52" Type="http://schemas.openxmlformats.org/officeDocument/2006/relationships/image" Target="../media/image159.png"/><Relationship Id="rId60" Type="http://schemas.openxmlformats.org/officeDocument/2006/relationships/image" Target="../media/image163.png"/><Relationship Id="rId65" Type="http://schemas.openxmlformats.org/officeDocument/2006/relationships/customXml" Target="../ink/ink88.xml"/><Relationship Id="rId73" Type="http://schemas.openxmlformats.org/officeDocument/2006/relationships/customXml" Target="../ink/ink92.xml"/><Relationship Id="rId78" Type="http://schemas.openxmlformats.org/officeDocument/2006/relationships/image" Target="../media/image172.png"/><Relationship Id="rId81" Type="http://schemas.openxmlformats.org/officeDocument/2006/relationships/customXml" Target="../ink/ink96.xml"/><Relationship Id="rId86" Type="http://schemas.openxmlformats.org/officeDocument/2006/relationships/image" Target="../media/image176.png"/><Relationship Id="rId94" Type="http://schemas.openxmlformats.org/officeDocument/2006/relationships/image" Target="../media/image180.png"/><Relationship Id="rId4" Type="http://schemas.openxmlformats.org/officeDocument/2006/relationships/image" Target="../media/image135.png"/><Relationship Id="rId9" Type="http://schemas.openxmlformats.org/officeDocument/2006/relationships/customXml" Target="../ink/ink60.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9.xml"/><Relationship Id="rId1" Type="http://schemas.openxmlformats.org/officeDocument/2006/relationships/slideLayout" Target="../slideLayouts/slideLayout58.xml"/><Relationship Id="rId5" Type="http://schemas.openxmlformats.org/officeDocument/2006/relationships/image" Target="../media/image184.svg"/><Relationship Id="rId4" Type="http://schemas.openxmlformats.org/officeDocument/2006/relationships/image" Target="../media/image183.png"/></Relationships>
</file>

<file path=ppt/slides/_rels/slide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8" Type="http://schemas.openxmlformats.org/officeDocument/2006/relationships/image" Target="../media/image980.png"/><Relationship Id="rId13" Type="http://schemas.openxmlformats.org/officeDocument/2006/relationships/customXml" Target="../ink/ink108.xml"/><Relationship Id="rId18" Type="http://schemas.openxmlformats.org/officeDocument/2006/relationships/image" Target="../media/image1030.png"/><Relationship Id="rId26" Type="http://schemas.openxmlformats.org/officeDocument/2006/relationships/image" Target="../media/image1070.png"/><Relationship Id="rId39" Type="http://schemas.openxmlformats.org/officeDocument/2006/relationships/customXml" Target="../ink/ink121.xml"/><Relationship Id="rId3" Type="http://schemas.openxmlformats.org/officeDocument/2006/relationships/image" Target="../media/image189.png"/><Relationship Id="rId21" Type="http://schemas.openxmlformats.org/officeDocument/2006/relationships/customXml" Target="../ink/ink112.xml"/><Relationship Id="rId34" Type="http://schemas.openxmlformats.org/officeDocument/2006/relationships/image" Target="../media/image1110.png"/><Relationship Id="rId42" Type="http://schemas.openxmlformats.org/officeDocument/2006/relationships/image" Target="../media/image1150.png"/><Relationship Id="rId47" Type="http://schemas.openxmlformats.org/officeDocument/2006/relationships/customXml" Target="../ink/ink125.xml"/><Relationship Id="rId7" Type="http://schemas.openxmlformats.org/officeDocument/2006/relationships/customXml" Target="../ink/ink105.xml"/><Relationship Id="rId12" Type="http://schemas.openxmlformats.org/officeDocument/2006/relationships/image" Target="../media/image1000.png"/><Relationship Id="rId17" Type="http://schemas.openxmlformats.org/officeDocument/2006/relationships/customXml" Target="../ink/ink110.xml"/><Relationship Id="rId25" Type="http://schemas.openxmlformats.org/officeDocument/2006/relationships/customXml" Target="../ink/ink114.xml"/><Relationship Id="rId33" Type="http://schemas.openxmlformats.org/officeDocument/2006/relationships/customXml" Target="../ink/ink118.xml"/><Relationship Id="rId38" Type="http://schemas.openxmlformats.org/officeDocument/2006/relationships/image" Target="../media/image1130.png"/><Relationship Id="rId46" Type="http://schemas.openxmlformats.org/officeDocument/2006/relationships/image" Target="../media/image1170.png"/><Relationship Id="rId2" Type="http://schemas.openxmlformats.org/officeDocument/2006/relationships/notesSlide" Target="../notesSlides/notesSlide34.xml"/><Relationship Id="rId16" Type="http://schemas.openxmlformats.org/officeDocument/2006/relationships/image" Target="../media/image1020.png"/><Relationship Id="rId20" Type="http://schemas.openxmlformats.org/officeDocument/2006/relationships/image" Target="../media/image1040.png"/><Relationship Id="rId29" Type="http://schemas.openxmlformats.org/officeDocument/2006/relationships/customXml" Target="../ink/ink116.xml"/><Relationship Id="rId41" Type="http://schemas.openxmlformats.org/officeDocument/2006/relationships/customXml" Target="../ink/ink122.xml"/><Relationship Id="rId1" Type="http://schemas.openxmlformats.org/officeDocument/2006/relationships/slideLayout" Target="../slideLayouts/slideLayout58.xml"/><Relationship Id="rId6" Type="http://schemas.openxmlformats.org/officeDocument/2006/relationships/image" Target="../media/image970.png"/><Relationship Id="rId11" Type="http://schemas.openxmlformats.org/officeDocument/2006/relationships/customXml" Target="../ink/ink107.xml"/><Relationship Id="rId24" Type="http://schemas.openxmlformats.org/officeDocument/2006/relationships/image" Target="../media/image1060.png"/><Relationship Id="rId32" Type="http://schemas.openxmlformats.org/officeDocument/2006/relationships/image" Target="../media/image1100.png"/><Relationship Id="rId37" Type="http://schemas.openxmlformats.org/officeDocument/2006/relationships/customXml" Target="../ink/ink120.xml"/><Relationship Id="rId40" Type="http://schemas.openxmlformats.org/officeDocument/2006/relationships/image" Target="../media/image1140.png"/><Relationship Id="rId45" Type="http://schemas.openxmlformats.org/officeDocument/2006/relationships/customXml" Target="../ink/ink124.xml"/><Relationship Id="rId5" Type="http://schemas.openxmlformats.org/officeDocument/2006/relationships/customXml" Target="../ink/ink104.xml"/><Relationship Id="rId15" Type="http://schemas.openxmlformats.org/officeDocument/2006/relationships/customXml" Target="../ink/ink109.xml"/><Relationship Id="rId23" Type="http://schemas.openxmlformats.org/officeDocument/2006/relationships/customXml" Target="../ink/ink113.xml"/><Relationship Id="rId28" Type="http://schemas.openxmlformats.org/officeDocument/2006/relationships/image" Target="../media/image1080.png"/><Relationship Id="rId36" Type="http://schemas.openxmlformats.org/officeDocument/2006/relationships/image" Target="../media/image1120.png"/><Relationship Id="rId10" Type="http://schemas.openxmlformats.org/officeDocument/2006/relationships/image" Target="../media/image990.png"/><Relationship Id="rId19" Type="http://schemas.openxmlformats.org/officeDocument/2006/relationships/customXml" Target="../ink/ink111.xml"/><Relationship Id="rId31" Type="http://schemas.openxmlformats.org/officeDocument/2006/relationships/customXml" Target="../ink/ink117.xml"/><Relationship Id="rId44" Type="http://schemas.openxmlformats.org/officeDocument/2006/relationships/image" Target="../media/image1160.png"/><Relationship Id="rId4" Type="http://schemas.openxmlformats.org/officeDocument/2006/relationships/image" Target="../media/image190.png"/><Relationship Id="rId9" Type="http://schemas.openxmlformats.org/officeDocument/2006/relationships/customXml" Target="../ink/ink106.xml"/><Relationship Id="rId14" Type="http://schemas.openxmlformats.org/officeDocument/2006/relationships/image" Target="../media/image1010.png"/><Relationship Id="rId22" Type="http://schemas.openxmlformats.org/officeDocument/2006/relationships/image" Target="../media/image1050.png"/><Relationship Id="rId27" Type="http://schemas.openxmlformats.org/officeDocument/2006/relationships/customXml" Target="../ink/ink115.xml"/><Relationship Id="rId30" Type="http://schemas.openxmlformats.org/officeDocument/2006/relationships/image" Target="../media/image1090.png"/><Relationship Id="rId35" Type="http://schemas.openxmlformats.org/officeDocument/2006/relationships/customXml" Target="../ink/ink119.xml"/><Relationship Id="rId43" Type="http://schemas.openxmlformats.org/officeDocument/2006/relationships/customXml" Target="../ink/ink123.xml"/><Relationship Id="rId48" Type="http://schemas.openxmlformats.org/officeDocument/2006/relationships/image" Target="../media/image1180.png"/></Relationships>
</file>

<file path=ppt/slides/_rels/slide4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5.xml"/><Relationship Id="rId1" Type="http://schemas.openxmlformats.org/officeDocument/2006/relationships/slideLayout" Target="../slideLayouts/slideLayout58.xml"/><Relationship Id="rId4" Type="http://schemas.openxmlformats.org/officeDocument/2006/relationships/image" Target="../media/image190.png"/></Relationships>
</file>

<file path=ppt/slides/_rels/slide48.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customXml" Target="../ink/ink130.xml"/><Relationship Id="rId18" Type="http://schemas.openxmlformats.org/officeDocument/2006/relationships/image" Target="../media/image1290.png"/><Relationship Id="rId3" Type="http://schemas.openxmlformats.org/officeDocument/2006/relationships/image" Target="../media/image194.png"/><Relationship Id="rId7" Type="http://schemas.openxmlformats.org/officeDocument/2006/relationships/customXml" Target="../ink/ink127.xml"/><Relationship Id="rId12" Type="http://schemas.openxmlformats.org/officeDocument/2006/relationships/image" Target="../media/image1260.png"/><Relationship Id="rId17" Type="http://schemas.openxmlformats.org/officeDocument/2006/relationships/customXml" Target="../ink/ink132.xml"/><Relationship Id="rId2" Type="http://schemas.openxmlformats.org/officeDocument/2006/relationships/hyperlink" Target="https://en.wikipedia.org/wiki/Successive_over-relaxation" TargetMode="External"/><Relationship Id="rId16" Type="http://schemas.openxmlformats.org/officeDocument/2006/relationships/image" Target="../media/image1280.png"/><Relationship Id="rId1" Type="http://schemas.openxmlformats.org/officeDocument/2006/relationships/slideLayout" Target="../slideLayouts/slideLayout58.xml"/><Relationship Id="rId6" Type="http://schemas.openxmlformats.org/officeDocument/2006/relationships/image" Target="../media/image1230.png"/><Relationship Id="rId11" Type="http://schemas.openxmlformats.org/officeDocument/2006/relationships/customXml" Target="../ink/ink129.xml"/><Relationship Id="rId5" Type="http://schemas.openxmlformats.org/officeDocument/2006/relationships/customXml" Target="../ink/ink126.xml"/><Relationship Id="rId15" Type="http://schemas.openxmlformats.org/officeDocument/2006/relationships/customXml" Target="../ink/ink131.xml"/><Relationship Id="rId10" Type="http://schemas.openxmlformats.org/officeDocument/2006/relationships/image" Target="../media/image1250.png"/><Relationship Id="rId4" Type="http://schemas.openxmlformats.org/officeDocument/2006/relationships/image" Target="../media/image190.png"/><Relationship Id="rId9" Type="http://schemas.openxmlformats.org/officeDocument/2006/relationships/customXml" Target="../ink/ink128.xml"/><Relationship Id="rId14" Type="http://schemas.openxmlformats.org/officeDocument/2006/relationships/image" Target="../media/image1270.png"/></Relationships>
</file>

<file path=ppt/slides/_rels/slide49.xml.rels><?xml version="1.0" encoding="UTF-8" standalone="yes"?>
<Relationships xmlns="http://schemas.openxmlformats.org/package/2006/relationships"><Relationship Id="rId117" Type="http://schemas.openxmlformats.org/officeDocument/2006/relationships/image" Target="../media/image1850.png"/><Relationship Id="rId21" Type="http://schemas.openxmlformats.org/officeDocument/2006/relationships/customXml" Target="../ink/ink141.xml"/><Relationship Id="rId42" Type="http://schemas.openxmlformats.org/officeDocument/2006/relationships/image" Target="../media/image1480.png"/><Relationship Id="rId63" Type="http://schemas.openxmlformats.org/officeDocument/2006/relationships/image" Target="../media/image1580.png"/><Relationship Id="rId84" Type="http://schemas.openxmlformats.org/officeDocument/2006/relationships/customXml" Target="../ink/ink173.xml"/><Relationship Id="rId138" Type="http://schemas.openxmlformats.org/officeDocument/2006/relationships/customXml" Target="../ink/ink200.xml"/><Relationship Id="rId159" Type="http://schemas.openxmlformats.org/officeDocument/2006/relationships/image" Target="../media/image206.png"/><Relationship Id="rId170" Type="http://schemas.openxmlformats.org/officeDocument/2006/relationships/customXml" Target="../ink/ink216.xml"/><Relationship Id="rId191" Type="http://schemas.openxmlformats.org/officeDocument/2006/relationships/image" Target="../media/image222.png"/><Relationship Id="rId205" Type="http://schemas.openxmlformats.org/officeDocument/2006/relationships/image" Target="../media/image229.png"/><Relationship Id="rId107" Type="http://schemas.openxmlformats.org/officeDocument/2006/relationships/image" Target="../media/image1800.png"/><Relationship Id="rId11" Type="http://schemas.openxmlformats.org/officeDocument/2006/relationships/customXml" Target="../ink/ink136.xml"/><Relationship Id="rId32" Type="http://schemas.openxmlformats.org/officeDocument/2006/relationships/image" Target="../media/image1430.png"/><Relationship Id="rId37" Type="http://schemas.openxmlformats.org/officeDocument/2006/relationships/customXml" Target="../ink/ink149.xml"/><Relationship Id="rId53" Type="http://schemas.openxmlformats.org/officeDocument/2006/relationships/customXml" Target="../ink/ink157.xml"/><Relationship Id="rId58" Type="http://schemas.openxmlformats.org/officeDocument/2006/relationships/customXml" Target="../ink/ink160.xml"/><Relationship Id="rId74" Type="http://schemas.openxmlformats.org/officeDocument/2006/relationships/customXml" Target="../ink/ink168.xml"/><Relationship Id="rId79" Type="http://schemas.openxmlformats.org/officeDocument/2006/relationships/image" Target="../media/image1660.png"/><Relationship Id="rId102" Type="http://schemas.openxmlformats.org/officeDocument/2006/relationships/customXml" Target="../ink/ink182.xml"/><Relationship Id="rId123" Type="http://schemas.openxmlformats.org/officeDocument/2006/relationships/image" Target="../media/image1880.png"/><Relationship Id="rId128" Type="http://schemas.openxmlformats.org/officeDocument/2006/relationships/customXml" Target="../ink/ink195.xml"/><Relationship Id="rId144" Type="http://schemas.openxmlformats.org/officeDocument/2006/relationships/customXml" Target="../ink/ink203.xml"/><Relationship Id="rId149" Type="http://schemas.openxmlformats.org/officeDocument/2006/relationships/image" Target="../media/image201.png"/><Relationship Id="rId5" Type="http://schemas.openxmlformats.org/officeDocument/2006/relationships/customXml" Target="../ink/ink133.xml"/><Relationship Id="rId90" Type="http://schemas.openxmlformats.org/officeDocument/2006/relationships/customXml" Target="../ink/ink176.xml"/><Relationship Id="rId95" Type="http://schemas.openxmlformats.org/officeDocument/2006/relationships/image" Target="../media/image1740.png"/><Relationship Id="rId160" Type="http://schemas.openxmlformats.org/officeDocument/2006/relationships/customXml" Target="../ink/ink211.xml"/><Relationship Id="rId165" Type="http://schemas.openxmlformats.org/officeDocument/2006/relationships/image" Target="../media/image209.png"/><Relationship Id="rId181" Type="http://schemas.openxmlformats.org/officeDocument/2006/relationships/image" Target="../media/image217.png"/><Relationship Id="rId186" Type="http://schemas.openxmlformats.org/officeDocument/2006/relationships/customXml" Target="../ink/ink224.xml"/><Relationship Id="rId211" Type="http://schemas.openxmlformats.org/officeDocument/2006/relationships/image" Target="../media/image232.png"/><Relationship Id="rId22" Type="http://schemas.openxmlformats.org/officeDocument/2006/relationships/image" Target="../media/image1380.png"/><Relationship Id="rId27" Type="http://schemas.openxmlformats.org/officeDocument/2006/relationships/customXml" Target="../ink/ink144.xml"/><Relationship Id="rId43" Type="http://schemas.openxmlformats.org/officeDocument/2006/relationships/customXml" Target="../ink/ink152.xml"/><Relationship Id="rId48" Type="http://schemas.openxmlformats.org/officeDocument/2006/relationships/image" Target="../media/image1510.png"/><Relationship Id="rId64" Type="http://schemas.openxmlformats.org/officeDocument/2006/relationships/customXml" Target="../ink/ink163.xml"/><Relationship Id="rId69" Type="http://schemas.openxmlformats.org/officeDocument/2006/relationships/image" Target="../media/image1610.png"/><Relationship Id="rId113" Type="http://schemas.openxmlformats.org/officeDocument/2006/relationships/image" Target="../media/image1830.png"/><Relationship Id="rId118" Type="http://schemas.openxmlformats.org/officeDocument/2006/relationships/customXml" Target="../ink/ink190.xml"/><Relationship Id="rId134" Type="http://schemas.openxmlformats.org/officeDocument/2006/relationships/customXml" Target="../ink/ink198.xml"/><Relationship Id="rId139" Type="http://schemas.openxmlformats.org/officeDocument/2006/relationships/image" Target="../media/image196.png"/><Relationship Id="rId80" Type="http://schemas.openxmlformats.org/officeDocument/2006/relationships/customXml" Target="../ink/ink171.xml"/><Relationship Id="rId85" Type="http://schemas.openxmlformats.org/officeDocument/2006/relationships/image" Target="../media/image1690.png"/><Relationship Id="rId150" Type="http://schemas.openxmlformats.org/officeDocument/2006/relationships/customXml" Target="../ink/ink206.xml"/><Relationship Id="rId155" Type="http://schemas.openxmlformats.org/officeDocument/2006/relationships/image" Target="../media/image204.png"/><Relationship Id="rId171" Type="http://schemas.openxmlformats.org/officeDocument/2006/relationships/image" Target="../media/image212.png"/><Relationship Id="rId176" Type="http://schemas.openxmlformats.org/officeDocument/2006/relationships/customXml" Target="../ink/ink219.xml"/><Relationship Id="rId192" Type="http://schemas.openxmlformats.org/officeDocument/2006/relationships/customXml" Target="../ink/ink227.xml"/><Relationship Id="rId197" Type="http://schemas.openxmlformats.org/officeDocument/2006/relationships/image" Target="../media/image225.png"/><Relationship Id="rId206" Type="http://schemas.openxmlformats.org/officeDocument/2006/relationships/customXml" Target="../ink/ink234.xml"/><Relationship Id="rId201" Type="http://schemas.openxmlformats.org/officeDocument/2006/relationships/image" Target="../media/image227.png"/><Relationship Id="rId12" Type="http://schemas.openxmlformats.org/officeDocument/2006/relationships/image" Target="../media/image1330.png"/><Relationship Id="rId17" Type="http://schemas.openxmlformats.org/officeDocument/2006/relationships/customXml" Target="../ink/ink139.xml"/><Relationship Id="rId33" Type="http://schemas.openxmlformats.org/officeDocument/2006/relationships/customXml" Target="../ink/ink147.xml"/><Relationship Id="rId38" Type="http://schemas.openxmlformats.org/officeDocument/2006/relationships/image" Target="../media/image1460.png"/><Relationship Id="rId59" Type="http://schemas.openxmlformats.org/officeDocument/2006/relationships/image" Target="../media/image1560.png"/><Relationship Id="rId103" Type="http://schemas.openxmlformats.org/officeDocument/2006/relationships/image" Target="../media/image1780.png"/><Relationship Id="rId108" Type="http://schemas.openxmlformats.org/officeDocument/2006/relationships/customXml" Target="../ink/ink185.xml"/><Relationship Id="rId124" Type="http://schemas.openxmlformats.org/officeDocument/2006/relationships/customXml" Target="../ink/ink193.xml"/><Relationship Id="rId129" Type="http://schemas.openxmlformats.org/officeDocument/2006/relationships/image" Target="../media/image1910.png"/><Relationship Id="rId54" Type="http://schemas.openxmlformats.org/officeDocument/2006/relationships/image" Target="../media/image1540.png"/><Relationship Id="rId70" Type="http://schemas.openxmlformats.org/officeDocument/2006/relationships/customXml" Target="../ink/ink166.xml"/><Relationship Id="rId75" Type="http://schemas.openxmlformats.org/officeDocument/2006/relationships/image" Target="../media/image1640.png"/><Relationship Id="rId91" Type="http://schemas.openxmlformats.org/officeDocument/2006/relationships/image" Target="../media/image1720.png"/><Relationship Id="rId96" Type="http://schemas.openxmlformats.org/officeDocument/2006/relationships/customXml" Target="../ink/ink179.xml"/><Relationship Id="rId140" Type="http://schemas.openxmlformats.org/officeDocument/2006/relationships/customXml" Target="../ink/ink201.xml"/><Relationship Id="rId145" Type="http://schemas.openxmlformats.org/officeDocument/2006/relationships/image" Target="../media/image199.png"/><Relationship Id="rId161" Type="http://schemas.openxmlformats.org/officeDocument/2006/relationships/image" Target="../media/image207.png"/><Relationship Id="rId166" Type="http://schemas.openxmlformats.org/officeDocument/2006/relationships/customXml" Target="../ink/ink214.xml"/><Relationship Id="rId182" Type="http://schemas.openxmlformats.org/officeDocument/2006/relationships/customXml" Target="../ink/ink222.xml"/><Relationship Id="rId187" Type="http://schemas.openxmlformats.org/officeDocument/2006/relationships/image" Target="../media/image220.png"/><Relationship Id="rId1" Type="http://schemas.openxmlformats.org/officeDocument/2006/relationships/slideLayout" Target="../slideLayouts/slideLayout58.xml"/><Relationship Id="rId6" Type="http://schemas.openxmlformats.org/officeDocument/2006/relationships/image" Target="../media/image1300.png"/><Relationship Id="rId212" Type="http://schemas.openxmlformats.org/officeDocument/2006/relationships/customXml" Target="../ink/ink237.xml"/><Relationship Id="rId23" Type="http://schemas.openxmlformats.org/officeDocument/2006/relationships/customXml" Target="../ink/ink142.xml"/><Relationship Id="rId28" Type="http://schemas.openxmlformats.org/officeDocument/2006/relationships/image" Target="../media/image1410.png"/><Relationship Id="rId49" Type="http://schemas.openxmlformats.org/officeDocument/2006/relationships/customXml" Target="../ink/ink155.xml"/><Relationship Id="rId114" Type="http://schemas.openxmlformats.org/officeDocument/2006/relationships/customXml" Target="../ink/ink188.xml"/><Relationship Id="rId119" Type="http://schemas.openxmlformats.org/officeDocument/2006/relationships/image" Target="../media/image1860.png"/><Relationship Id="rId44" Type="http://schemas.openxmlformats.org/officeDocument/2006/relationships/image" Target="../media/image1490.png"/><Relationship Id="rId60" Type="http://schemas.openxmlformats.org/officeDocument/2006/relationships/customXml" Target="../ink/ink161.xml"/><Relationship Id="rId65" Type="http://schemas.openxmlformats.org/officeDocument/2006/relationships/image" Target="../media/image1590.png"/><Relationship Id="rId81" Type="http://schemas.openxmlformats.org/officeDocument/2006/relationships/image" Target="../media/image1670.png"/><Relationship Id="rId86" Type="http://schemas.openxmlformats.org/officeDocument/2006/relationships/customXml" Target="../ink/ink174.xml"/><Relationship Id="rId130" Type="http://schemas.openxmlformats.org/officeDocument/2006/relationships/customXml" Target="../ink/ink196.xml"/><Relationship Id="rId135" Type="http://schemas.openxmlformats.org/officeDocument/2006/relationships/image" Target="../media/image1940.png"/><Relationship Id="rId151" Type="http://schemas.openxmlformats.org/officeDocument/2006/relationships/image" Target="../media/image202.png"/><Relationship Id="rId156" Type="http://schemas.openxmlformats.org/officeDocument/2006/relationships/customXml" Target="../ink/ink209.xml"/><Relationship Id="rId177" Type="http://schemas.openxmlformats.org/officeDocument/2006/relationships/image" Target="../media/image215.png"/><Relationship Id="rId198" Type="http://schemas.openxmlformats.org/officeDocument/2006/relationships/customXml" Target="../ink/ink230.xml"/><Relationship Id="rId172" Type="http://schemas.openxmlformats.org/officeDocument/2006/relationships/customXml" Target="../ink/ink217.xml"/><Relationship Id="rId193" Type="http://schemas.openxmlformats.org/officeDocument/2006/relationships/image" Target="../media/image223.png"/><Relationship Id="rId202" Type="http://schemas.openxmlformats.org/officeDocument/2006/relationships/customXml" Target="../ink/ink232.xml"/><Relationship Id="rId207" Type="http://schemas.openxmlformats.org/officeDocument/2006/relationships/image" Target="../media/image230.png"/><Relationship Id="rId13" Type="http://schemas.openxmlformats.org/officeDocument/2006/relationships/customXml" Target="../ink/ink137.xml"/><Relationship Id="rId18" Type="http://schemas.openxmlformats.org/officeDocument/2006/relationships/image" Target="../media/image1360.png"/><Relationship Id="rId39" Type="http://schemas.openxmlformats.org/officeDocument/2006/relationships/customXml" Target="../ink/ink150.xml"/><Relationship Id="rId109" Type="http://schemas.openxmlformats.org/officeDocument/2006/relationships/image" Target="../media/image1810.png"/><Relationship Id="rId34" Type="http://schemas.openxmlformats.org/officeDocument/2006/relationships/image" Target="../media/image1440.png"/><Relationship Id="rId50" Type="http://schemas.openxmlformats.org/officeDocument/2006/relationships/image" Target="../media/image1520.png"/><Relationship Id="rId55" Type="http://schemas.openxmlformats.org/officeDocument/2006/relationships/customXml" Target="../ink/ink158.xml"/><Relationship Id="rId76" Type="http://schemas.openxmlformats.org/officeDocument/2006/relationships/customXml" Target="../ink/ink169.xml"/><Relationship Id="rId97" Type="http://schemas.openxmlformats.org/officeDocument/2006/relationships/image" Target="../media/image1750.png"/><Relationship Id="rId104" Type="http://schemas.openxmlformats.org/officeDocument/2006/relationships/customXml" Target="../ink/ink183.xml"/><Relationship Id="rId120" Type="http://schemas.openxmlformats.org/officeDocument/2006/relationships/customXml" Target="../ink/ink191.xml"/><Relationship Id="rId125" Type="http://schemas.openxmlformats.org/officeDocument/2006/relationships/image" Target="../media/image1890.png"/><Relationship Id="rId141" Type="http://schemas.openxmlformats.org/officeDocument/2006/relationships/image" Target="../media/image197.png"/><Relationship Id="rId146" Type="http://schemas.openxmlformats.org/officeDocument/2006/relationships/customXml" Target="../ink/ink204.xml"/><Relationship Id="rId167" Type="http://schemas.openxmlformats.org/officeDocument/2006/relationships/image" Target="../media/image210.png"/><Relationship Id="rId188" Type="http://schemas.openxmlformats.org/officeDocument/2006/relationships/customXml" Target="../ink/ink225.xml"/><Relationship Id="rId7" Type="http://schemas.openxmlformats.org/officeDocument/2006/relationships/customXml" Target="../ink/ink134.xml"/><Relationship Id="rId71" Type="http://schemas.openxmlformats.org/officeDocument/2006/relationships/image" Target="../media/image1620.png"/><Relationship Id="rId92" Type="http://schemas.openxmlformats.org/officeDocument/2006/relationships/customXml" Target="../ink/ink177.xml"/><Relationship Id="rId162" Type="http://schemas.openxmlformats.org/officeDocument/2006/relationships/customXml" Target="../ink/ink212.xml"/><Relationship Id="rId183" Type="http://schemas.openxmlformats.org/officeDocument/2006/relationships/image" Target="../media/image218.png"/><Relationship Id="rId213" Type="http://schemas.openxmlformats.org/officeDocument/2006/relationships/image" Target="../media/image233.png"/><Relationship Id="rId2" Type="http://schemas.openxmlformats.org/officeDocument/2006/relationships/hyperlink" Target="https://en.wikipedia.org/wiki/Successive_over-relaxation" TargetMode="External"/><Relationship Id="rId29" Type="http://schemas.openxmlformats.org/officeDocument/2006/relationships/customXml" Target="../ink/ink145.xml"/><Relationship Id="rId24" Type="http://schemas.openxmlformats.org/officeDocument/2006/relationships/image" Target="../media/image1390.png"/><Relationship Id="rId40" Type="http://schemas.openxmlformats.org/officeDocument/2006/relationships/image" Target="../media/image1470.png"/><Relationship Id="rId45" Type="http://schemas.openxmlformats.org/officeDocument/2006/relationships/customXml" Target="../ink/ink153.xml"/><Relationship Id="rId66" Type="http://schemas.openxmlformats.org/officeDocument/2006/relationships/customXml" Target="../ink/ink164.xml"/><Relationship Id="rId87" Type="http://schemas.openxmlformats.org/officeDocument/2006/relationships/image" Target="../media/image1700.png"/><Relationship Id="rId110" Type="http://schemas.openxmlformats.org/officeDocument/2006/relationships/customXml" Target="../ink/ink186.xml"/><Relationship Id="rId115" Type="http://schemas.openxmlformats.org/officeDocument/2006/relationships/image" Target="../media/image184.png"/><Relationship Id="rId131" Type="http://schemas.openxmlformats.org/officeDocument/2006/relationships/image" Target="../media/image1920.png"/><Relationship Id="rId136" Type="http://schemas.openxmlformats.org/officeDocument/2006/relationships/customXml" Target="../ink/ink199.xml"/><Relationship Id="rId157" Type="http://schemas.openxmlformats.org/officeDocument/2006/relationships/image" Target="../media/image205.png"/><Relationship Id="rId178" Type="http://schemas.openxmlformats.org/officeDocument/2006/relationships/customXml" Target="../ink/ink220.xml"/><Relationship Id="rId61" Type="http://schemas.openxmlformats.org/officeDocument/2006/relationships/image" Target="../media/image1570.png"/><Relationship Id="rId82" Type="http://schemas.openxmlformats.org/officeDocument/2006/relationships/customXml" Target="../ink/ink172.xml"/><Relationship Id="rId152" Type="http://schemas.openxmlformats.org/officeDocument/2006/relationships/customXml" Target="../ink/ink207.xml"/><Relationship Id="rId173" Type="http://schemas.openxmlformats.org/officeDocument/2006/relationships/image" Target="../media/image213.png"/><Relationship Id="rId194" Type="http://schemas.openxmlformats.org/officeDocument/2006/relationships/customXml" Target="../ink/ink228.xml"/><Relationship Id="rId199" Type="http://schemas.openxmlformats.org/officeDocument/2006/relationships/image" Target="../media/image226.png"/><Relationship Id="rId203" Type="http://schemas.openxmlformats.org/officeDocument/2006/relationships/image" Target="../media/image228.png"/><Relationship Id="rId208" Type="http://schemas.openxmlformats.org/officeDocument/2006/relationships/customXml" Target="../ink/ink235.xml"/><Relationship Id="rId19" Type="http://schemas.openxmlformats.org/officeDocument/2006/relationships/customXml" Target="../ink/ink140.xml"/><Relationship Id="rId14" Type="http://schemas.openxmlformats.org/officeDocument/2006/relationships/image" Target="../media/image1340.png"/><Relationship Id="rId30" Type="http://schemas.openxmlformats.org/officeDocument/2006/relationships/image" Target="../media/image1420.png"/><Relationship Id="rId35" Type="http://schemas.openxmlformats.org/officeDocument/2006/relationships/customXml" Target="../ink/ink148.xml"/><Relationship Id="rId56" Type="http://schemas.openxmlformats.org/officeDocument/2006/relationships/image" Target="../media/image1550.png"/><Relationship Id="rId77" Type="http://schemas.openxmlformats.org/officeDocument/2006/relationships/image" Target="../media/image1650.png"/><Relationship Id="rId100" Type="http://schemas.openxmlformats.org/officeDocument/2006/relationships/customXml" Target="../ink/ink181.xml"/><Relationship Id="rId105" Type="http://schemas.openxmlformats.org/officeDocument/2006/relationships/image" Target="../media/image1790.png"/><Relationship Id="rId126" Type="http://schemas.openxmlformats.org/officeDocument/2006/relationships/customXml" Target="../ink/ink194.xml"/><Relationship Id="rId147" Type="http://schemas.openxmlformats.org/officeDocument/2006/relationships/image" Target="../media/image200.png"/><Relationship Id="rId168" Type="http://schemas.openxmlformats.org/officeDocument/2006/relationships/customXml" Target="../ink/ink215.xml"/><Relationship Id="rId8" Type="http://schemas.openxmlformats.org/officeDocument/2006/relationships/image" Target="../media/image1310.png"/><Relationship Id="rId51" Type="http://schemas.openxmlformats.org/officeDocument/2006/relationships/customXml" Target="../ink/ink156.xml"/><Relationship Id="rId72" Type="http://schemas.openxmlformats.org/officeDocument/2006/relationships/customXml" Target="../ink/ink167.xml"/><Relationship Id="rId93" Type="http://schemas.openxmlformats.org/officeDocument/2006/relationships/image" Target="../media/image1730.png"/><Relationship Id="rId98" Type="http://schemas.openxmlformats.org/officeDocument/2006/relationships/customXml" Target="../ink/ink180.xml"/><Relationship Id="rId121" Type="http://schemas.openxmlformats.org/officeDocument/2006/relationships/image" Target="../media/image1870.png"/><Relationship Id="rId142" Type="http://schemas.openxmlformats.org/officeDocument/2006/relationships/customXml" Target="../ink/ink202.xml"/><Relationship Id="rId163" Type="http://schemas.openxmlformats.org/officeDocument/2006/relationships/image" Target="../media/image208.png"/><Relationship Id="rId184" Type="http://schemas.openxmlformats.org/officeDocument/2006/relationships/customXml" Target="../ink/ink223.xml"/><Relationship Id="rId189" Type="http://schemas.openxmlformats.org/officeDocument/2006/relationships/image" Target="../media/image221.png"/><Relationship Id="rId3" Type="http://schemas.openxmlformats.org/officeDocument/2006/relationships/image" Target="../media/image194.png"/><Relationship Id="rId214" Type="http://schemas.openxmlformats.org/officeDocument/2006/relationships/customXml" Target="../ink/ink238.xml"/><Relationship Id="rId25" Type="http://schemas.openxmlformats.org/officeDocument/2006/relationships/customXml" Target="../ink/ink143.xml"/><Relationship Id="rId46" Type="http://schemas.openxmlformats.org/officeDocument/2006/relationships/image" Target="../media/image1500.png"/><Relationship Id="rId67" Type="http://schemas.openxmlformats.org/officeDocument/2006/relationships/image" Target="../media/image1600.png"/><Relationship Id="rId116" Type="http://schemas.openxmlformats.org/officeDocument/2006/relationships/customXml" Target="../ink/ink189.xml"/><Relationship Id="rId137" Type="http://schemas.openxmlformats.org/officeDocument/2006/relationships/image" Target="../media/image195.png"/><Relationship Id="rId158" Type="http://schemas.openxmlformats.org/officeDocument/2006/relationships/customXml" Target="../ink/ink210.xml"/><Relationship Id="rId20" Type="http://schemas.openxmlformats.org/officeDocument/2006/relationships/image" Target="../media/image1370.png"/><Relationship Id="rId41" Type="http://schemas.openxmlformats.org/officeDocument/2006/relationships/customXml" Target="../ink/ink151.xml"/><Relationship Id="rId62" Type="http://schemas.openxmlformats.org/officeDocument/2006/relationships/customXml" Target="../ink/ink162.xml"/><Relationship Id="rId83" Type="http://schemas.openxmlformats.org/officeDocument/2006/relationships/image" Target="../media/image1680.png"/><Relationship Id="rId88" Type="http://schemas.openxmlformats.org/officeDocument/2006/relationships/customXml" Target="../ink/ink175.xml"/><Relationship Id="rId111" Type="http://schemas.openxmlformats.org/officeDocument/2006/relationships/image" Target="../media/image1820.png"/><Relationship Id="rId132" Type="http://schemas.openxmlformats.org/officeDocument/2006/relationships/customXml" Target="../ink/ink197.xml"/><Relationship Id="rId153" Type="http://schemas.openxmlformats.org/officeDocument/2006/relationships/image" Target="../media/image203.png"/><Relationship Id="rId174" Type="http://schemas.openxmlformats.org/officeDocument/2006/relationships/customXml" Target="../ink/ink218.xml"/><Relationship Id="rId179" Type="http://schemas.openxmlformats.org/officeDocument/2006/relationships/image" Target="../media/image216.png"/><Relationship Id="rId195" Type="http://schemas.openxmlformats.org/officeDocument/2006/relationships/image" Target="../media/image224.png"/><Relationship Id="rId209" Type="http://schemas.openxmlformats.org/officeDocument/2006/relationships/image" Target="../media/image231.png"/><Relationship Id="rId190" Type="http://schemas.openxmlformats.org/officeDocument/2006/relationships/customXml" Target="../ink/ink226.xml"/><Relationship Id="rId204" Type="http://schemas.openxmlformats.org/officeDocument/2006/relationships/customXml" Target="../ink/ink233.xml"/><Relationship Id="rId15" Type="http://schemas.openxmlformats.org/officeDocument/2006/relationships/customXml" Target="../ink/ink138.xml"/><Relationship Id="rId36" Type="http://schemas.openxmlformats.org/officeDocument/2006/relationships/image" Target="../media/image1450.png"/><Relationship Id="rId57" Type="http://schemas.openxmlformats.org/officeDocument/2006/relationships/customXml" Target="../ink/ink159.xml"/><Relationship Id="rId106" Type="http://schemas.openxmlformats.org/officeDocument/2006/relationships/customXml" Target="../ink/ink184.xml"/><Relationship Id="rId127" Type="http://schemas.openxmlformats.org/officeDocument/2006/relationships/image" Target="../media/image1900.png"/><Relationship Id="rId10" Type="http://schemas.openxmlformats.org/officeDocument/2006/relationships/image" Target="../media/image1320.png"/><Relationship Id="rId31" Type="http://schemas.openxmlformats.org/officeDocument/2006/relationships/customXml" Target="../ink/ink146.xml"/><Relationship Id="rId52" Type="http://schemas.openxmlformats.org/officeDocument/2006/relationships/image" Target="../media/image1530.png"/><Relationship Id="rId73" Type="http://schemas.openxmlformats.org/officeDocument/2006/relationships/image" Target="../media/image1630.png"/><Relationship Id="rId78" Type="http://schemas.openxmlformats.org/officeDocument/2006/relationships/customXml" Target="../ink/ink170.xml"/><Relationship Id="rId94" Type="http://schemas.openxmlformats.org/officeDocument/2006/relationships/customXml" Target="../ink/ink178.xml"/><Relationship Id="rId99" Type="http://schemas.openxmlformats.org/officeDocument/2006/relationships/image" Target="../media/image1760.png"/><Relationship Id="rId101" Type="http://schemas.openxmlformats.org/officeDocument/2006/relationships/image" Target="../media/image1770.png"/><Relationship Id="rId122" Type="http://schemas.openxmlformats.org/officeDocument/2006/relationships/customXml" Target="../ink/ink192.xml"/><Relationship Id="rId143" Type="http://schemas.openxmlformats.org/officeDocument/2006/relationships/image" Target="../media/image198.png"/><Relationship Id="rId148" Type="http://schemas.openxmlformats.org/officeDocument/2006/relationships/customXml" Target="../ink/ink205.xml"/><Relationship Id="rId164" Type="http://schemas.openxmlformats.org/officeDocument/2006/relationships/customXml" Target="../ink/ink213.xml"/><Relationship Id="rId169" Type="http://schemas.openxmlformats.org/officeDocument/2006/relationships/image" Target="../media/image211.png"/><Relationship Id="rId185" Type="http://schemas.openxmlformats.org/officeDocument/2006/relationships/image" Target="../media/image219.png"/><Relationship Id="rId4" Type="http://schemas.openxmlformats.org/officeDocument/2006/relationships/image" Target="../media/image190.png"/><Relationship Id="rId9" Type="http://schemas.openxmlformats.org/officeDocument/2006/relationships/customXml" Target="../ink/ink135.xml"/><Relationship Id="rId180" Type="http://schemas.openxmlformats.org/officeDocument/2006/relationships/customXml" Target="../ink/ink221.xml"/><Relationship Id="rId210" Type="http://schemas.openxmlformats.org/officeDocument/2006/relationships/customXml" Target="../ink/ink236.xml"/><Relationship Id="rId215" Type="http://schemas.openxmlformats.org/officeDocument/2006/relationships/image" Target="../media/image234.png"/><Relationship Id="rId26" Type="http://schemas.openxmlformats.org/officeDocument/2006/relationships/image" Target="../media/image1400.png"/><Relationship Id="rId47" Type="http://schemas.openxmlformats.org/officeDocument/2006/relationships/customXml" Target="../ink/ink154.xml"/><Relationship Id="rId68" Type="http://schemas.openxmlformats.org/officeDocument/2006/relationships/customXml" Target="../ink/ink165.xml"/><Relationship Id="rId89" Type="http://schemas.openxmlformats.org/officeDocument/2006/relationships/image" Target="../media/image1710.png"/><Relationship Id="rId112" Type="http://schemas.openxmlformats.org/officeDocument/2006/relationships/customXml" Target="../ink/ink187.xml"/><Relationship Id="rId133" Type="http://schemas.openxmlformats.org/officeDocument/2006/relationships/image" Target="../media/image1930.png"/><Relationship Id="rId154" Type="http://schemas.openxmlformats.org/officeDocument/2006/relationships/customXml" Target="../ink/ink208.xml"/><Relationship Id="rId175" Type="http://schemas.openxmlformats.org/officeDocument/2006/relationships/image" Target="../media/image214.png"/><Relationship Id="rId196" Type="http://schemas.openxmlformats.org/officeDocument/2006/relationships/customXml" Target="../ink/ink229.xml"/><Relationship Id="rId200" Type="http://schemas.openxmlformats.org/officeDocument/2006/relationships/customXml" Target="../ink/ink231.xml"/><Relationship Id="rId16" Type="http://schemas.openxmlformats.org/officeDocument/2006/relationships/image" Target="../media/image1350.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en.wikipedia.org/wiki/Successive_over-relaxation" TargetMode="External"/><Relationship Id="rId1" Type="http://schemas.openxmlformats.org/officeDocument/2006/relationships/slideLayout" Target="../slideLayouts/slideLayout58.xml"/><Relationship Id="rId4" Type="http://schemas.openxmlformats.org/officeDocument/2006/relationships/image" Target="../media/image190.png"/></Relationships>
</file>

<file path=ppt/slides/_rels/slide5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(6/7)</a:t>
            </a:r>
            <a:br>
              <a:rPr lang="en-US" sz="4000" b="1" noProof="0" dirty="0">
                <a:solidFill>
                  <a:srgbClr val="00C1B6"/>
                </a:solidFill>
              </a:rPr>
            </a:br>
            <a:r>
              <a:rPr lang="en-US" sz="3200" b="1" dirty="0">
                <a:solidFill>
                  <a:srgbClr val="00C1B6"/>
                </a:solidFill>
              </a:rPr>
              <a:t>Linear systems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Backward substitution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1E0D494C-5595-2650-C5CD-158E7E870C31}"/>
              </a:ext>
            </a:extLst>
          </p:cNvPr>
          <p:cNvPicPr>
            <a:picLocks noChangeAspect="1"/>
          </p:cNvPicPr>
          <p:nvPr/>
        </p:nvPicPr>
        <p:blipFill>
          <a:blip r:embed="rId3"/>
          <a:stretch>
            <a:fillRect/>
          </a:stretch>
        </p:blipFill>
        <p:spPr>
          <a:xfrm>
            <a:off x="785540" y="1113647"/>
            <a:ext cx="10620920" cy="5029200"/>
          </a:xfrm>
          <a:prstGeom prst="rect">
            <a:avLst/>
          </a:prstGeom>
        </p:spPr>
      </p:pic>
      <p:sp>
        <p:nvSpPr>
          <p:cNvPr id="5" name="TextBox 4">
            <a:extLst>
              <a:ext uri="{FF2B5EF4-FFF2-40B4-BE49-F238E27FC236}">
                <a16:creationId xmlns:a16="http://schemas.microsoft.com/office/drawing/2014/main" id="{D642CAE3-9F6A-0648-499C-165454F2A961}"/>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1</a:t>
            </a:r>
          </a:p>
        </p:txBody>
      </p:sp>
    </p:spTree>
    <p:extLst>
      <p:ext uri="{BB962C8B-B14F-4D97-AF65-F5344CB8AC3E}">
        <p14:creationId xmlns:p14="http://schemas.microsoft.com/office/powerpoint/2010/main" val="8769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computer screen&#10;&#10;Description automatically generated">
            <a:extLst>
              <a:ext uri="{FF2B5EF4-FFF2-40B4-BE49-F238E27FC236}">
                <a16:creationId xmlns:a16="http://schemas.microsoft.com/office/drawing/2014/main" id="{F7703C27-2D9B-191B-A155-6A00434DE996}"/>
              </a:ext>
            </a:extLst>
          </p:cNvPr>
          <p:cNvPicPr>
            <a:picLocks noChangeAspect="1"/>
          </p:cNvPicPr>
          <p:nvPr/>
        </p:nvPicPr>
        <p:blipFill>
          <a:blip r:embed="rId3"/>
          <a:stretch>
            <a:fillRect/>
          </a:stretch>
        </p:blipFill>
        <p:spPr>
          <a:xfrm>
            <a:off x="1059160" y="1230908"/>
            <a:ext cx="10650072" cy="5029200"/>
          </a:xfrm>
          <a:prstGeom prst="rect">
            <a:avLst/>
          </a:prstGeom>
        </p:spPr>
      </p:pic>
    </p:spTree>
    <p:extLst>
      <p:ext uri="{BB962C8B-B14F-4D97-AF65-F5344CB8AC3E}">
        <p14:creationId xmlns:p14="http://schemas.microsoft.com/office/powerpoint/2010/main" val="199799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 elimination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sheet of paper with black text&#10;&#10;Description automatically generated">
            <a:extLst>
              <a:ext uri="{FF2B5EF4-FFF2-40B4-BE49-F238E27FC236}">
                <a16:creationId xmlns:a16="http://schemas.microsoft.com/office/drawing/2014/main" id="{EAE3807C-924F-2C1A-D98A-E28F30799439}"/>
              </a:ext>
            </a:extLst>
          </p:cNvPr>
          <p:cNvPicPr>
            <a:picLocks noChangeAspect="1"/>
          </p:cNvPicPr>
          <p:nvPr/>
        </p:nvPicPr>
        <p:blipFill>
          <a:blip r:embed="rId3"/>
          <a:stretch>
            <a:fillRect/>
          </a:stretch>
        </p:blipFill>
        <p:spPr>
          <a:xfrm>
            <a:off x="1074445" y="1230908"/>
            <a:ext cx="10586033" cy="5029200"/>
          </a:xfrm>
          <a:prstGeom prst="rect">
            <a:avLst/>
          </a:prstGeom>
        </p:spPr>
      </p:pic>
    </p:spTree>
    <p:extLst>
      <p:ext uri="{BB962C8B-B14F-4D97-AF65-F5344CB8AC3E}">
        <p14:creationId xmlns:p14="http://schemas.microsoft.com/office/powerpoint/2010/main" val="13292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FDAE8E99-9982-1792-A66F-F39FFD2D0480}"/>
              </a:ext>
            </a:extLst>
          </p:cNvPr>
          <p:cNvPicPr>
            <a:picLocks noChangeAspect="1"/>
          </p:cNvPicPr>
          <p:nvPr/>
        </p:nvPicPr>
        <p:blipFill>
          <a:blip r:embed="rId3"/>
          <a:stretch>
            <a:fillRect/>
          </a:stretch>
        </p:blipFill>
        <p:spPr>
          <a:xfrm>
            <a:off x="1074096" y="1227047"/>
            <a:ext cx="10586732" cy="5029200"/>
          </a:xfrm>
          <a:prstGeom prst="rect">
            <a:avLst/>
          </a:prstGeom>
        </p:spPr>
      </p:pic>
    </p:spTree>
    <p:extLst>
      <p:ext uri="{BB962C8B-B14F-4D97-AF65-F5344CB8AC3E}">
        <p14:creationId xmlns:p14="http://schemas.microsoft.com/office/powerpoint/2010/main" val="106775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Illustration of the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diagram of a game&#10;&#10;Description automatically generated with medium confidence">
            <a:extLst>
              <a:ext uri="{FF2B5EF4-FFF2-40B4-BE49-F238E27FC236}">
                <a16:creationId xmlns:a16="http://schemas.microsoft.com/office/drawing/2014/main" id="{40A559BA-0EB9-F69A-E235-1372E262DC33}"/>
              </a:ext>
            </a:extLst>
          </p:cNvPr>
          <p:cNvPicPr>
            <a:picLocks noChangeAspect="1"/>
          </p:cNvPicPr>
          <p:nvPr/>
        </p:nvPicPr>
        <p:blipFill>
          <a:blip r:embed="rId3"/>
          <a:stretch>
            <a:fillRect/>
          </a:stretch>
        </p:blipFill>
        <p:spPr>
          <a:xfrm>
            <a:off x="1032790" y="1281600"/>
            <a:ext cx="10669343" cy="5029200"/>
          </a:xfrm>
          <a:prstGeom prst="rect">
            <a:avLst/>
          </a:prstGeom>
        </p:spPr>
      </p:pic>
    </p:spTree>
    <p:extLst>
      <p:ext uri="{BB962C8B-B14F-4D97-AF65-F5344CB8AC3E}">
        <p14:creationId xmlns:p14="http://schemas.microsoft.com/office/powerpoint/2010/main" val="200639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Theorem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4171D96D-626C-AB80-6669-0D80D5448CEB}"/>
              </a:ext>
            </a:extLst>
          </p:cNvPr>
          <p:cNvPicPr>
            <a:picLocks noChangeAspect="1"/>
          </p:cNvPicPr>
          <p:nvPr/>
        </p:nvPicPr>
        <p:blipFill>
          <a:blip r:embed="rId3"/>
          <a:stretch>
            <a:fillRect/>
          </a:stretch>
        </p:blipFill>
        <p:spPr>
          <a:xfrm>
            <a:off x="1109662" y="931422"/>
            <a:ext cx="10515600" cy="5502756"/>
          </a:xfrm>
          <a:prstGeom prst="rect">
            <a:avLst/>
          </a:prstGeom>
        </p:spPr>
      </p:pic>
    </p:spTree>
    <p:extLst>
      <p:ext uri="{BB962C8B-B14F-4D97-AF65-F5344CB8AC3E}">
        <p14:creationId xmlns:p14="http://schemas.microsoft.com/office/powerpoint/2010/main" val="413767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(hands 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 name="TextBox 4">
            <a:extLst>
              <a:ext uri="{FF2B5EF4-FFF2-40B4-BE49-F238E27FC236}">
                <a16:creationId xmlns:a16="http://schemas.microsoft.com/office/drawing/2014/main" id="{97F7ACB0-EE15-D778-C07A-2B8D3407CCAC}"/>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2</a:t>
            </a:r>
          </a:p>
        </p:txBody>
      </p:sp>
      <p:pic>
        <p:nvPicPr>
          <p:cNvPr id="70" name="Picture 69">
            <a:extLst>
              <a:ext uri="{FF2B5EF4-FFF2-40B4-BE49-F238E27FC236}">
                <a16:creationId xmlns:a16="http://schemas.microsoft.com/office/drawing/2014/main" id="{E0D30803-BD8C-5C50-8683-D14DA7AE649E}"/>
              </a:ext>
            </a:extLst>
          </p:cNvPr>
          <p:cNvPicPr>
            <a:picLocks noChangeAspect="1"/>
          </p:cNvPicPr>
          <p:nvPr/>
        </p:nvPicPr>
        <p:blipFill>
          <a:blip r:embed="rId3"/>
          <a:stretch>
            <a:fillRect/>
          </a:stretch>
        </p:blipFill>
        <p:spPr>
          <a:xfrm>
            <a:off x="932578" y="1143177"/>
            <a:ext cx="3586492" cy="2060541"/>
          </a:xfrm>
          <a:prstGeom prst="rect">
            <a:avLst/>
          </a:prstGeom>
        </p:spPr>
      </p:pic>
      <p:pic>
        <p:nvPicPr>
          <p:cNvPr id="118" name="Picture 117">
            <a:extLst>
              <a:ext uri="{FF2B5EF4-FFF2-40B4-BE49-F238E27FC236}">
                <a16:creationId xmlns:a16="http://schemas.microsoft.com/office/drawing/2014/main" id="{25510D43-7F1A-05B8-9B65-DE5567E0F9EE}"/>
              </a:ext>
            </a:extLst>
          </p:cNvPr>
          <p:cNvPicPr>
            <a:picLocks noChangeAspect="1"/>
          </p:cNvPicPr>
          <p:nvPr/>
        </p:nvPicPr>
        <p:blipFill>
          <a:blip r:embed="rId4"/>
          <a:stretch>
            <a:fillRect/>
          </a:stretch>
        </p:blipFill>
        <p:spPr>
          <a:xfrm>
            <a:off x="5457569" y="3328429"/>
            <a:ext cx="5558093" cy="1979833"/>
          </a:xfrm>
          <a:prstGeom prst="rect">
            <a:avLst/>
          </a:prstGeom>
        </p:spPr>
      </p:pic>
      <p:grpSp>
        <p:nvGrpSpPr>
          <p:cNvPr id="121" name="Group 120">
            <a:extLst>
              <a:ext uri="{FF2B5EF4-FFF2-40B4-BE49-F238E27FC236}">
                <a16:creationId xmlns:a16="http://schemas.microsoft.com/office/drawing/2014/main" id="{96A713E6-B0C1-BB51-0BF3-D96B62F10B72}"/>
              </a:ext>
            </a:extLst>
          </p:cNvPr>
          <p:cNvGrpSpPr/>
          <p:nvPr/>
        </p:nvGrpSpPr>
        <p:grpSpPr>
          <a:xfrm>
            <a:off x="4476695" y="4106785"/>
            <a:ext cx="318600" cy="458640"/>
            <a:chOff x="4476695" y="4106785"/>
            <a:chExt cx="318600" cy="458640"/>
          </a:xfrm>
        </p:grpSpPr>
        <mc:AlternateContent xmlns:mc="http://schemas.openxmlformats.org/markup-compatibility/2006">
          <mc:Choice xmlns:p14="http://schemas.microsoft.com/office/powerpoint/2010/main" Requires="p14">
            <p:contentPart p14:bwMode="auto" r:id="rId5">
              <p14:nvContentPartPr>
                <p14:cNvPr id="119" name="Ink 118">
                  <a:extLst>
                    <a:ext uri="{FF2B5EF4-FFF2-40B4-BE49-F238E27FC236}">
                      <a16:creationId xmlns:a16="http://schemas.microsoft.com/office/drawing/2014/main" id="{FD7578B6-AF80-4D95-5304-A0D3C7DE1459}"/>
                    </a:ext>
                  </a:extLst>
                </p14:cNvPr>
                <p14:cNvContentPartPr/>
                <p14:nvPr/>
              </p14:nvContentPartPr>
              <p14:xfrm>
                <a:off x="4476695" y="4106785"/>
                <a:ext cx="244440" cy="458640"/>
              </p14:xfrm>
            </p:contentPart>
          </mc:Choice>
          <mc:Fallback>
            <p:pic>
              <p:nvPicPr>
                <p:cNvPr id="119" name="Ink 118">
                  <a:extLst>
                    <a:ext uri="{FF2B5EF4-FFF2-40B4-BE49-F238E27FC236}">
                      <a16:creationId xmlns:a16="http://schemas.microsoft.com/office/drawing/2014/main" id="{FD7578B6-AF80-4D95-5304-A0D3C7DE1459}"/>
                    </a:ext>
                  </a:extLst>
                </p:cNvPr>
                <p:cNvPicPr/>
                <p:nvPr/>
              </p:nvPicPr>
              <p:blipFill>
                <a:blip r:embed="rId6"/>
                <a:stretch>
                  <a:fillRect/>
                </a:stretch>
              </p:blipFill>
              <p:spPr>
                <a:xfrm>
                  <a:off x="4468055" y="4097785"/>
                  <a:ext cx="26208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0" name="Ink 119">
                  <a:extLst>
                    <a:ext uri="{FF2B5EF4-FFF2-40B4-BE49-F238E27FC236}">
                      <a16:creationId xmlns:a16="http://schemas.microsoft.com/office/drawing/2014/main" id="{AEEE0562-A730-E6A9-3800-F0C808665325}"/>
                    </a:ext>
                  </a:extLst>
                </p14:cNvPr>
                <p14:cNvContentPartPr/>
                <p14:nvPr/>
              </p14:nvContentPartPr>
              <p14:xfrm>
                <a:off x="4556615" y="4379305"/>
                <a:ext cx="238680" cy="24480"/>
              </p14:xfrm>
            </p:contentPart>
          </mc:Choice>
          <mc:Fallback>
            <p:pic>
              <p:nvPicPr>
                <p:cNvPr id="120" name="Ink 119">
                  <a:extLst>
                    <a:ext uri="{FF2B5EF4-FFF2-40B4-BE49-F238E27FC236}">
                      <a16:creationId xmlns:a16="http://schemas.microsoft.com/office/drawing/2014/main" id="{AEEE0562-A730-E6A9-3800-F0C808665325}"/>
                    </a:ext>
                  </a:extLst>
                </p:cNvPr>
                <p:cNvPicPr/>
                <p:nvPr/>
              </p:nvPicPr>
              <p:blipFill>
                <a:blip r:embed="rId8"/>
                <a:stretch>
                  <a:fillRect/>
                </a:stretch>
              </p:blipFill>
              <p:spPr>
                <a:xfrm>
                  <a:off x="4547975" y="4370305"/>
                  <a:ext cx="256320" cy="42120"/>
                </a:xfrm>
                <a:prstGeom prst="rect">
                  <a:avLst/>
                </a:prstGeom>
              </p:spPr>
            </p:pic>
          </mc:Fallback>
        </mc:AlternateContent>
      </p:grpSp>
      <p:grpSp>
        <p:nvGrpSpPr>
          <p:cNvPr id="124" name="Group 123">
            <a:extLst>
              <a:ext uri="{FF2B5EF4-FFF2-40B4-BE49-F238E27FC236}">
                <a16:creationId xmlns:a16="http://schemas.microsoft.com/office/drawing/2014/main" id="{86C03A22-9D5F-5646-72DF-328269E8E145}"/>
              </a:ext>
            </a:extLst>
          </p:cNvPr>
          <p:cNvGrpSpPr/>
          <p:nvPr/>
        </p:nvGrpSpPr>
        <p:grpSpPr>
          <a:xfrm>
            <a:off x="5052695" y="4400905"/>
            <a:ext cx="260280" cy="121680"/>
            <a:chOff x="5052695" y="4400905"/>
            <a:chExt cx="260280" cy="121680"/>
          </a:xfrm>
        </p:grpSpPr>
        <mc:AlternateContent xmlns:mc="http://schemas.openxmlformats.org/markup-compatibility/2006">
          <mc:Choice xmlns:p14="http://schemas.microsoft.com/office/powerpoint/2010/main" Requires="p14">
            <p:contentPart p14:bwMode="auto" r:id="rId9">
              <p14:nvContentPartPr>
                <p14:cNvPr id="122" name="Ink 121">
                  <a:extLst>
                    <a:ext uri="{FF2B5EF4-FFF2-40B4-BE49-F238E27FC236}">
                      <a16:creationId xmlns:a16="http://schemas.microsoft.com/office/drawing/2014/main" id="{869084EF-1AD5-8D21-86A4-D9FF6FA33245}"/>
                    </a:ext>
                  </a:extLst>
                </p14:cNvPr>
                <p14:cNvContentPartPr/>
                <p14:nvPr/>
              </p14:nvContentPartPr>
              <p14:xfrm>
                <a:off x="5052695" y="4513585"/>
                <a:ext cx="260280" cy="9000"/>
              </p14:xfrm>
            </p:contentPart>
          </mc:Choice>
          <mc:Fallback>
            <p:pic>
              <p:nvPicPr>
                <p:cNvPr id="122" name="Ink 121">
                  <a:extLst>
                    <a:ext uri="{FF2B5EF4-FFF2-40B4-BE49-F238E27FC236}">
                      <a16:creationId xmlns:a16="http://schemas.microsoft.com/office/drawing/2014/main" id="{869084EF-1AD5-8D21-86A4-D9FF6FA33245}"/>
                    </a:ext>
                  </a:extLst>
                </p:cNvPr>
                <p:cNvPicPr/>
                <p:nvPr/>
              </p:nvPicPr>
              <p:blipFill>
                <a:blip r:embed="rId10"/>
                <a:stretch>
                  <a:fillRect/>
                </a:stretch>
              </p:blipFill>
              <p:spPr>
                <a:xfrm>
                  <a:off x="5044055" y="4504945"/>
                  <a:ext cx="277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3" name="Ink 122">
                  <a:extLst>
                    <a:ext uri="{FF2B5EF4-FFF2-40B4-BE49-F238E27FC236}">
                      <a16:creationId xmlns:a16="http://schemas.microsoft.com/office/drawing/2014/main" id="{689D8292-16D0-0FD5-A687-ACC7A418D0DA}"/>
                    </a:ext>
                  </a:extLst>
                </p14:cNvPr>
                <p14:cNvContentPartPr/>
                <p14:nvPr/>
              </p14:nvContentPartPr>
              <p14:xfrm>
                <a:off x="5068535" y="4400905"/>
                <a:ext cx="205920" cy="14760"/>
              </p14:xfrm>
            </p:contentPart>
          </mc:Choice>
          <mc:Fallback>
            <p:pic>
              <p:nvPicPr>
                <p:cNvPr id="123" name="Ink 122">
                  <a:extLst>
                    <a:ext uri="{FF2B5EF4-FFF2-40B4-BE49-F238E27FC236}">
                      <a16:creationId xmlns:a16="http://schemas.microsoft.com/office/drawing/2014/main" id="{689D8292-16D0-0FD5-A687-ACC7A418D0DA}"/>
                    </a:ext>
                  </a:extLst>
                </p:cNvPr>
                <p:cNvPicPr/>
                <p:nvPr/>
              </p:nvPicPr>
              <p:blipFill>
                <a:blip r:embed="rId12"/>
                <a:stretch>
                  <a:fillRect/>
                </a:stretch>
              </p:blipFill>
              <p:spPr>
                <a:xfrm>
                  <a:off x="5059895" y="4392265"/>
                  <a:ext cx="22356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25" name="Ink 124">
                <a:extLst>
                  <a:ext uri="{FF2B5EF4-FFF2-40B4-BE49-F238E27FC236}">
                    <a16:creationId xmlns:a16="http://schemas.microsoft.com/office/drawing/2014/main" id="{2525F465-A115-167B-1B8E-611894C49E03}"/>
                  </a:ext>
                </a:extLst>
              </p14:cNvPr>
              <p14:cNvContentPartPr/>
              <p14:nvPr/>
            </p14:nvContentPartPr>
            <p14:xfrm>
              <a:off x="5694575" y="5148265"/>
              <a:ext cx="2201400" cy="309600"/>
            </p14:xfrm>
          </p:contentPart>
        </mc:Choice>
        <mc:Fallback>
          <p:pic>
            <p:nvPicPr>
              <p:cNvPr id="125" name="Ink 124">
                <a:extLst>
                  <a:ext uri="{FF2B5EF4-FFF2-40B4-BE49-F238E27FC236}">
                    <a16:creationId xmlns:a16="http://schemas.microsoft.com/office/drawing/2014/main" id="{2525F465-A115-167B-1B8E-611894C49E03}"/>
                  </a:ext>
                </a:extLst>
              </p:cNvPr>
              <p:cNvPicPr/>
              <p:nvPr/>
            </p:nvPicPr>
            <p:blipFill>
              <a:blip r:embed="rId14"/>
              <a:stretch>
                <a:fillRect/>
              </a:stretch>
            </p:blipFill>
            <p:spPr>
              <a:xfrm>
                <a:off x="5685935" y="5139625"/>
                <a:ext cx="22190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6" name="Ink 125">
                <a:extLst>
                  <a:ext uri="{FF2B5EF4-FFF2-40B4-BE49-F238E27FC236}">
                    <a16:creationId xmlns:a16="http://schemas.microsoft.com/office/drawing/2014/main" id="{9188A7EB-113F-EA6F-E0AA-B0C1C3814A88}"/>
                  </a:ext>
                </a:extLst>
              </p14:cNvPr>
              <p14:cNvContentPartPr/>
              <p14:nvPr/>
            </p14:nvContentPartPr>
            <p14:xfrm>
              <a:off x="8416895" y="5009305"/>
              <a:ext cx="2530440" cy="393120"/>
            </p14:xfrm>
          </p:contentPart>
        </mc:Choice>
        <mc:Fallback>
          <p:pic>
            <p:nvPicPr>
              <p:cNvPr id="126" name="Ink 125">
                <a:extLst>
                  <a:ext uri="{FF2B5EF4-FFF2-40B4-BE49-F238E27FC236}">
                    <a16:creationId xmlns:a16="http://schemas.microsoft.com/office/drawing/2014/main" id="{9188A7EB-113F-EA6F-E0AA-B0C1C3814A88}"/>
                  </a:ext>
                </a:extLst>
              </p:cNvPr>
              <p:cNvPicPr/>
              <p:nvPr/>
            </p:nvPicPr>
            <p:blipFill>
              <a:blip r:embed="rId16"/>
              <a:stretch>
                <a:fillRect/>
              </a:stretch>
            </p:blipFill>
            <p:spPr>
              <a:xfrm>
                <a:off x="8407895" y="5000665"/>
                <a:ext cx="254808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7" name="Ink 126">
                <a:extLst>
                  <a:ext uri="{FF2B5EF4-FFF2-40B4-BE49-F238E27FC236}">
                    <a16:creationId xmlns:a16="http://schemas.microsoft.com/office/drawing/2014/main" id="{EB052346-1B8D-A1EC-5827-2EEC8006BA38}"/>
                  </a:ext>
                </a:extLst>
              </p14:cNvPr>
              <p14:cNvContentPartPr/>
              <p14:nvPr/>
            </p14:nvContentPartPr>
            <p14:xfrm>
              <a:off x="6615095" y="5732545"/>
              <a:ext cx="317880" cy="359280"/>
            </p14:xfrm>
          </p:contentPart>
        </mc:Choice>
        <mc:Fallback>
          <p:pic>
            <p:nvPicPr>
              <p:cNvPr id="127" name="Ink 126">
                <a:extLst>
                  <a:ext uri="{FF2B5EF4-FFF2-40B4-BE49-F238E27FC236}">
                    <a16:creationId xmlns:a16="http://schemas.microsoft.com/office/drawing/2014/main" id="{EB052346-1B8D-A1EC-5827-2EEC8006BA38}"/>
                  </a:ext>
                </a:extLst>
              </p:cNvPr>
              <p:cNvPicPr/>
              <p:nvPr/>
            </p:nvPicPr>
            <p:blipFill>
              <a:blip r:embed="rId18"/>
              <a:stretch>
                <a:fillRect/>
              </a:stretch>
            </p:blipFill>
            <p:spPr>
              <a:xfrm>
                <a:off x="6606095" y="5723905"/>
                <a:ext cx="33552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9" name="Ink 128">
                <a:extLst>
                  <a:ext uri="{FF2B5EF4-FFF2-40B4-BE49-F238E27FC236}">
                    <a16:creationId xmlns:a16="http://schemas.microsoft.com/office/drawing/2014/main" id="{D51FAF53-1353-58CB-BB08-D083AE44B982}"/>
                  </a:ext>
                </a:extLst>
              </p14:cNvPr>
              <p14:cNvContentPartPr/>
              <p14:nvPr/>
            </p14:nvContentPartPr>
            <p14:xfrm>
              <a:off x="9339575" y="5788705"/>
              <a:ext cx="267840" cy="334800"/>
            </p14:xfrm>
          </p:contentPart>
        </mc:Choice>
        <mc:Fallback>
          <p:pic>
            <p:nvPicPr>
              <p:cNvPr id="129" name="Ink 128">
                <a:extLst>
                  <a:ext uri="{FF2B5EF4-FFF2-40B4-BE49-F238E27FC236}">
                    <a16:creationId xmlns:a16="http://schemas.microsoft.com/office/drawing/2014/main" id="{D51FAF53-1353-58CB-BB08-D083AE44B982}"/>
                  </a:ext>
                </a:extLst>
              </p:cNvPr>
              <p:cNvPicPr/>
              <p:nvPr/>
            </p:nvPicPr>
            <p:blipFill>
              <a:blip r:embed="rId20"/>
              <a:stretch>
                <a:fillRect/>
              </a:stretch>
            </p:blipFill>
            <p:spPr>
              <a:xfrm>
                <a:off x="9330575" y="5780065"/>
                <a:ext cx="285480" cy="352440"/>
              </a:xfrm>
              <a:prstGeom prst="rect">
                <a:avLst/>
              </a:prstGeom>
            </p:spPr>
          </p:pic>
        </mc:Fallback>
      </mc:AlternateContent>
    </p:spTree>
    <p:extLst>
      <p:ext uri="{BB962C8B-B14F-4D97-AF65-F5344CB8AC3E}">
        <p14:creationId xmlns:p14="http://schemas.microsoft.com/office/powerpoint/2010/main" val="62929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D1BC5B-5187-9CD8-99AB-DE5422D8826D}"/>
              </a:ext>
            </a:extLst>
          </p:cNvPr>
          <p:cNvPicPr>
            <a:picLocks noChangeAspect="1"/>
          </p:cNvPicPr>
          <p:nvPr/>
        </p:nvPicPr>
        <p:blipFill>
          <a:blip r:embed="rId3"/>
          <a:stretch>
            <a:fillRect/>
          </a:stretch>
        </p:blipFill>
        <p:spPr>
          <a:xfrm>
            <a:off x="1023383" y="1163907"/>
            <a:ext cx="10688157" cy="5029200"/>
          </a:xfrm>
          <a:prstGeom prst="rect">
            <a:avLst/>
          </a:prstGeom>
        </p:spPr>
      </p:pic>
    </p:spTree>
    <p:extLst>
      <p:ext uri="{BB962C8B-B14F-4D97-AF65-F5344CB8AC3E}">
        <p14:creationId xmlns:p14="http://schemas.microsoft.com/office/powerpoint/2010/main" val="3011678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9716B37-1A15-F087-724C-4299653E94D6}"/>
              </a:ext>
            </a:extLst>
          </p:cNvPr>
          <p:cNvPicPr>
            <a:picLocks noChangeAspect="1"/>
          </p:cNvPicPr>
          <p:nvPr/>
        </p:nvPicPr>
        <p:blipFill>
          <a:blip r:embed="rId3"/>
          <a:srcRect t="8285"/>
          <a:stretch/>
        </p:blipFill>
        <p:spPr>
          <a:xfrm>
            <a:off x="1059160" y="1018728"/>
            <a:ext cx="10515600" cy="5219038"/>
          </a:xfrm>
          <a:prstGeom prst="rect">
            <a:avLst/>
          </a:prstGeom>
        </p:spPr>
      </p:pic>
    </p:spTree>
    <p:extLst>
      <p:ext uri="{BB962C8B-B14F-4D97-AF65-F5344CB8AC3E}">
        <p14:creationId xmlns:p14="http://schemas.microsoft.com/office/powerpoint/2010/main" val="40366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7401A65C-A655-3461-2243-70C7646C3483}"/>
              </a:ext>
            </a:extLst>
          </p:cNvPr>
          <p:cNvPicPr>
            <a:picLocks noChangeAspect="1"/>
          </p:cNvPicPr>
          <p:nvPr/>
        </p:nvPicPr>
        <p:blipFill>
          <a:blip r:embed="rId3"/>
          <a:stretch>
            <a:fillRect/>
          </a:stretch>
        </p:blipFill>
        <p:spPr>
          <a:xfrm>
            <a:off x="1109662" y="1192211"/>
            <a:ext cx="10515600" cy="5186989"/>
          </a:xfrm>
          <a:prstGeom prst="rect">
            <a:avLst/>
          </a:prstGeom>
        </p:spPr>
      </p:pic>
    </p:spTree>
    <p:extLst>
      <p:ext uri="{BB962C8B-B14F-4D97-AF65-F5344CB8AC3E}">
        <p14:creationId xmlns:p14="http://schemas.microsoft.com/office/powerpoint/2010/main" val="4140486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LU decomposition</a:t>
            </a:r>
          </a:p>
          <a:p>
            <a:pPr>
              <a:lnSpc>
                <a:spcPct val="150000"/>
              </a:lnSpc>
            </a:pPr>
            <a:r>
              <a:rPr lang="en-US" sz="2800" dirty="0"/>
              <a:t>3. QR decomposition</a:t>
            </a:r>
          </a:p>
          <a:p>
            <a:pPr>
              <a:lnSpc>
                <a:spcPct val="150000"/>
              </a:lnSpc>
            </a:pPr>
            <a:r>
              <a:rPr lang="en-US" sz="2800" dirty="0"/>
              <a:t>4. Iterative methods</a:t>
            </a:r>
          </a:p>
          <a:p>
            <a:pPr>
              <a:lnSpc>
                <a:spcPct val="150000"/>
              </a:lnSpc>
            </a:pPr>
            <a:r>
              <a:rPr lang="en-US" sz="2800" dirty="0"/>
              <a:t>5.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Cost of Gauss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D0F64AC4-FD61-C7C4-EF2D-9ED72CA0B675}"/>
              </a:ext>
            </a:extLst>
          </p:cNvPr>
          <p:cNvPicPr>
            <a:picLocks noChangeAspect="1"/>
          </p:cNvPicPr>
          <p:nvPr/>
        </p:nvPicPr>
        <p:blipFill>
          <a:blip r:embed="rId3"/>
          <a:stretch>
            <a:fillRect/>
          </a:stretch>
        </p:blipFill>
        <p:spPr>
          <a:xfrm>
            <a:off x="1109662" y="1199216"/>
            <a:ext cx="10515600" cy="4967168"/>
          </a:xfrm>
          <a:prstGeom prst="rect">
            <a:avLst/>
          </a:prstGeom>
        </p:spPr>
      </p:pic>
    </p:spTree>
    <p:extLst>
      <p:ext uri="{BB962C8B-B14F-4D97-AF65-F5344CB8AC3E}">
        <p14:creationId xmlns:p14="http://schemas.microsoft.com/office/powerpoint/2010/main" val="4221032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CD84B84-2525-4D6C-09C2-3F3DF2788CC0}"/>
              </a:ext>
            </a:extLst>
          </p:cNvPr>
          <p:cNvGrpSpPr/>
          <p:nvPr/>
        </p:nvGrpSpPr>
        <p:grpSpPr>
          <a:xfrm>
            <a:off x="857250" y="1234066"/>
            <a:ext cx="10515600" cy="5115683"/>
            <a:chOff x="857250" y="1325553"/>
            <a:chExt cx="10515600" cy="5115683"/>
          </a:xfrm>
        </p:grpSpPr>
        <p:pic>
          <p:nvPicPr>
            <p:cNvPr id="6" name="Picture 5" descr="A screen shot of a graph&#10;&#10;Description automatically generated">
              <a:extLst>
                <a:ext uri="{FF2B5EF4-FFF2-40B4-BE49-F238E27FC236}">
                  <a16:creationId xmlns:a16="http://schemas.microsoft.com/office/drawing/2014/main" id="{B4917D90-1E0F-49CA-5FD8-A409E9A783C2}"/>
                </a:ext>
              </a:extLst>
            </p:cNvPr>
            <p:cNvPicPr>
              <a:picLocks noChangeAspect="1"/>
            </p:cNvPicPr>
            <p:nvPr/>
          </p:nvPicPr>
          <p:blipFill>
            <a:blip r:embed="rId3"/>
            <a:stretch>
              <a:fillRect/>
            </a:stretch>
          </p:blipFill>
          <p:spPr>
            <a:xfrm>
              <a:off x="857250" y="1325553"/>
              <a:ext cx="10515600" cy="4714493"/>
            </a:xfrm>
            <a:prstGeom prst="rect">
              <a:avLst/>
            </a:prstGeom>
          </p:spPr>
        </p:pic>
        <p:pic>
          <p:nvPicPr>
            <p:cNvPr id="8" name="Picture 7">
              <a:extLst>
                <a:ext uri="{FF2B5EF4-FFF2-40B4-BE49-F238E27FC236}">
                  <a16:creationId xmlns:a16="http://schemas.microsoft.com/office/drawing/2014/main" id="{71E34080-8866-4A69-0521-48B52BC397EA}"/>
                </a:ext>
              </a:extLst>
            </p:cNvPr>
            <p:cNvPicPr>
              <a:picLocks noChangeAspect="1"/>
            </p:cNvPicPr>
            <p:nvPr/>
          </p:nvPicPr>
          <p:blipFill>
            <a:blip r:embed="rId4"/>
            <a:stretch>
              <a:fillRect/>
            </a:stretch>
          </p:blipFill>
          <p:spPr>
            <a:xfrm>
              <a:off x="857250" y="6024685"/>
              <a:ext cx="10515600" cy="416551"/>
            </a:xfrm>
            <a:prstGeom prst="rect">
              <a:avLst/>
            </a:prstGeom>
          </p:spPr>
        </p:pic>
      </p:grpSp>
    </p:spTree>
    <p:extLst>
      <p:ext uri="{BB962C8B-B14F-4D97-AF65-F5344CB8AC3E}">
        <p14:creationId xmlns:p14="http://schemas.microsoft.com/office/powerpoint/2010/main" val="252507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74AFF2B1-A764-6F12-D58B-598C3432351B}"/>
              </a:ext>
            </a:extLst>
          </p:cNvPr>
          <p:cNvPicPr>
            <a:picLocks noChangeAspect="1"/>
          </p:cNvPicPr>
          <p:nvPr/>
        </p:nvPicPr>
        <p:blipFill>
          <a:blip r:embed="rId3"/>
          <a:stretch>
            <a:fillRect/>
          </a:stretch>
        </p:blipFill>
        <p:spPr>
          <a:xfrm>
            <a:off x="857250" y="1273335"/>
            <a:ext cx="10515600" cy="4982911"/>
          </a:xfrm>
          <a:prstGeom prst="rect">
            <a:avLst/>
          </a:prstGeom>
        </p:spPr>
      </p:pic>
      <p:sp>
        <p:nvSpPr>
          <p:cNvPr id="5" name="TextBox 4">
            <a:extLst>
              <a:ext uri="{FF2B5EF4-FFF2-40B4-BE49-F238E27FC236}">
                <a16:creationId xmlns:a16="http://schemas.microsoft.com/office/drawing/2014/main" id="{97F7ACB0-EE15-D778-C07A-2B8D3407CCAC}"/>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2</a:t>
            </a:r>
          </a:p>
        </p:txBody>
      </p:sp>
    </p:spTree>
    <p:extLst>
      <p:ext uri="{BB962C8B-B14F-4D97-AF65-F5344CB8AC3E}">
        <p14:creationId xmlns:p14="http://schemas.microsoft.com/office/powerpoint/2010/main" val="2935574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 with pivoting</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915B027-7EFE-E1CF-1839-9D9E1D6C7856}"/>
              </a:ext>
            </a:extLst>
          </p:cNvPr>
          <p:cNvPicPr>
            <a:picLocks noChangeAspect="1"/>
          </p:cNvPicPr>
          <p:nvPr/>
        </p:nvPicPr>
        <p:blipFill>
          <a:blip r:embed="rId3"/>
          <a:stretch>
            <a:fillRect/>
          </a:stretch>
        </p:blipFill>
        <p:spPr>
          <a:xfrm>
            <a:off x="1109662" y="1259102"/>
            <a:ext cx="10515600" cy="5051698"/>
          </a:xfrm>
          <a:prstGeom prst="rect">
            <a:avLst/>
          </a:prstGeom>
        </p:spPr>
      </p:pic>
      <p:sp>
        <p:nvSpPr>
          <p:cNvPr id="5" name="TextBox 4">
            <a:extLst>
              <a:ext uri="{FF2B5EF4-FFF2-40B4-BE49-F238E27FC236}">
                <a16:creationId xmlns:a16="http://schemas.microsoft.com/office/drawing/2014/main" id="{FF2A41AF-5F45-A03E-8DDD-E38B562FC296}"/>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3</a:t>
            </a:r>
          </a:p>
        </p:txBody>
      </p:sp>
    </p:spTree>
    <p:extLst>
      <p:ext uri="{BB962C8B-B14F-4D97-AF65-F5344CB8AC3E}">
        <p14:creationId xmlns:p14="http://schemas.microsoft.com/office/powerpoint/2010/main" val="196058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Solving a linear system with 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 and red text&#10;&#10;Description automatically generated">
            <a:extLst>
              <a:ext uri="{FF2B5EF4-FFF2-40B4-BE49-F238E27FC236}">
                <a16:creationId xmlns:a16="http://schemas.microsoft.com/office/drawing/2014/main" id="{C6648DD1-19F8-B89D-4E0F-69CC229AB85B}"/>
              </a:ext>
            </a:extLst>
          </p:cNvPr>
          <p:cNvPicPr>
            <a:picLocks noChangeAspect="1"/>
          </p:cNvPicPr>
          <p:nvPr/>
        </p:nvPicPr>
        <p:blipFill>
          <a:blip r:embed="rId3"/>
          <a:stretch>
            <a:fillRect/>
          </a:stretch>
        </p:blipFill>
        <p:spPr>
          <a:xfrm>
            <a:off x="1109662" y="1336616"/>
            <a:ext cx="10515600" cy="4974184"/>
          </a:xfrm>
          <a:prstGeom prst="rect">
            <a:avLst/>
          </a:prstGeom>
        </p:spPr>
      </p:pic>
    </p:spTree>
    <p:extLst>
      <p:ext uri="{BB962C8B-B14F-4D97-AF65-F5344CB8AC3E}">
        <p14:creationId xmlns:p14="http://schemas.microsoft.com/office/powerpoint/2010/main" val="297567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Factorization cost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7" name="Group 6">
            <a:extLst>
              <a:ext uri="{FF2B5EF4-FFF2-40B4-BE49-F238E27FC236}">
                <a16:creationId xmlns:a16="http://schemas.microsoft.com/office/drawing/2014/main" id="{E93102E7-966F-DB57-934A-154415D87D8F}"/>
              </a:ext>
            </a:extLst>
          </p:cNvPr>
          <p:cNvGrpSpPr/>
          <p:nvPr/>
        </p:nvGrpSpPr>
        <p:grpSpPr>
          <a:xfrm>
            <a:off x="1109662" y="1332949"/>
            <a:ext cx="10515600" cy="4977851"/>
            <a:chOff x="1109662" y="1332949"/>
            <a:chExt cx="10515600" cy="4977851"/>
          </a:xfrm>
        </p:grpSpPr>
        <p:pic>
          <p:nvPicPr>
            <p:cNvPr id="6" name="Picture 5" descr="A white background with black text&#10;&#10;Description automatically generated">
              <a:extLst>
                <a:ext uri="{FF2B5EF4-FFF2-40B4-BE49-F238E27FC236}">
                  <a16:creationId xmlns:a16="http://schemas.microsoft.com/office/drawing/2014/main" id="{9A0F520E-E54E-9F1F-612C-3B99578CEB40}"/>
                </a:ext>
              </a:extLst>
            </p:cNvPr>
            <p:cNvPicPr>
              <a:picLocks noChangeAspect="1"/>
            </p:cNvPicPr>
            <p:nvPr/>
          </p:nvPicPr>
          <p:blipFill>
            <a:blip r:embed="rId3"/>
            <a:stretch>
              <a:fillRect/>
            </a:stretch>
          </p:blipFill>
          <p:spPr>
            <a:xfrm>
              <a:off x="1109662" y="1332949"/>
              <a:ext cx="10515600" cy="4977851"/>
            </a:xfrm>
            <a:prstGeom prst="rect">
              <a:avLst/>
            </a:prstGeom>
          </p:spPr>
        </p:pic>
        <p:sp>
          <p:nvSpPr>
            <p:cNvPr id="5" name="Rectangle 4">
              <a:extLst>
                <a:ext uri="{FF2B5EF4-FFF2-40B4-BE49-F238E27FC236}">
                  <a16:creationId xmlns:a16="http://schemas.microsoft.com/office/drawing/2014/main" id="{B89FC563-38C8-E405-C3CE-F470AD560D6B}"/>
                </a:ext>
              </a:extLst>
            </p:cNvPr>
            <p:cNvSpPr/>
            <p:nvPr/>
          </p:nvSpPr>
          <p:spPr>
            <a:xfrm>
              <a:off x="8039100" y="4076700"/>
              <a:ext cx="1724025" cy="3333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Tree>
    <p:extLst>
      <p:ext uri="{BB962C8B-B14F-4D97-AF65-F5344CB8AC3E}">
        <p14:creationId xmlns:p14="http://schemas.microsoft.com/office/powerpoint/2010/main" val="234226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D1D5BEA-5EA4-A973-DAF5-2DB1EE3B374A}"/>
              </a:ext>
            </a:extLst>
          </p:cNvPr>
          <p:cNvGrpSpPr/>
          <p:nvPr/>
        </p:nvGrpSpPr>
        <p:grpSpPr>
          <a:xfrm>
            <a:off x="1059160" y="1254584"/>
            <a:ext cx="10515600" cy="4965539"/>
            <a:chOff x="1109662" y="1517103"/>
            <a:chExt cx="10515600" cy="4965539"/>
          </a:xfrm>
        </p:grpSpPr>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6937316-5286-64C9-C350-9F564B52E7FE}"/>
                </a:ext>
              </a:extLst>
            </p:cNvPr>
            <p:cNvPicPr>
              <a:picLocks noChangeAspect="1"/>
            </p:cNvPicPr>
            <p:nvPr/>
          </p:nvPicPr>
          <p:blipFill>
            <a:blip r:embed="rId3"/>
            <a:stretch>
              <a:fillRect/>
            </a:stretch>
          </p:blipFill>
          <p:spPr>
            <a:xfrm>
              <a:off x="1109662" y="1517103"/>
              <a:ext cx="10515600" cy="4440502"/>
            </a:xfrm>
            <a:prstGeom prst="rect">
              <a:avLst/>
            </a:prstGeom>
          </p:spPr>
        </p:pic>
        <p:pic>
          <p:nvPicPr>
            <p:cNvPr id="8" name="Picture 7">
              <a:extLst>
                <a:ext uri="{FF2B5EF4-FFF2-40B4-BE49-F238E27FC236}">
                  <a16:creationId xmlns:a16="http://schemas.microsoft.com/office/drawing/2014/main" id="{BF47ACD2-3204-7B47-994E-D84E4E8E4398}"/>
                </a:ext>
              </a:extLst>
            </p:cNvPr>
            <p:cNvPicPr>
              <a:picLocks noChangeAspect="1"/>
            </p:cNvPicPr>
            <p:nvPr/>
          </p:nvPicPr>
          <p:blipFill>
            <a:blip r:embed="rId4"/>
            <a:stretch>
              <a:fillRect/>
            </a:stretch>
          </p:blipFill>
          <p:spPr>
            <a:xfrm>
              <a:off x="1109662" y="5894871"/>
              <a:ext cx="10515600" cy="587771"/>
            </a:xfrm>
            <a:prstGeom prst="rect">
              <a:avLst/>
            </a:prstGeom>
          </p:spPr>
        </p:pic>
      </p:grpSp>
    </p:spTree>
    <p:extLst>
      <p:ext uri="{BB962C8B-B14F-4D97-AF65-F5344CB8AC3E}">
        <p14:creationId xmlns:p14="http://schemas.microsoft.com/office/powerpoint/2010/main" val="341768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525AAFE-3FE7-5650-4330-4C2E05853B34}"/>
              </a:ext>
            </a:extLst>
          </p:cNvPr>
          <p:cNvPicPr>
            <a:picLocks noChangeAspect="1"/>
          </p:cNvPicPr>
          <p:nvPr/>
        </p:nvPicPr>
        <p:blipFill>
          <a:blip r:embed="rId3"/>
          <a:stretch>
            <a:fillRect/>
          </a:stretch>
        </p:blipFill>
        <p:spPr>
          <a:xfrm>
            <a:off x="838200" y="1376691"/>
            <a:ext cx="10515600" cy="4934109"/>
          </a:xfrm>
          <a:prstGeom prst="rect">
            <a:avLst/>
          </a:prstGeom>
        </p:spPr>
      </p:pic>
    </p:spTree>
    <p:extLst>
      <p:ext uri="{BB962C8B-B14F-4D97-AF65-F5344CB8AC3E}">
        <p14:creationId xmlns:p14="http://schemas.microsoft.com/office/powerpoint/2010/main" val="835754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QR decomposition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77925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086C-863D-4120-9F7B-EA6C291412AC}"/>
              </a:ext>
            </a:extLst>
          </p:cNvPr>
          <p:cNvSpPr>
            <a:spLocks noGrp="1"/>
          </p:cNvSpPr>
          <p:nvPr>
            <p:ph type="title"/>
          </p:nvPr>
        </p:nvSpPr>
        <p:spPr/>
        <p:txBody>
          <a:bodyPr/>
          <a:lstStyle/>
          <a:p>
            <a:pPr marL="0" marR="0" lvl="0" indent="0" defTabSz="914400" rtl="0" eaLnBrk="0" fontAlgn="base" latinLnBrk="0" hangingPunct="0">
              <a:lnSpc>
                <a:spcPct val="100000"/>
              </a:lnSpc>
              <a:spcBef>
                <a:spcPct val="0"/>
              </a:spcBef>
              <a:spcAft>
                <a:spcPct val="0"/>
              </a:spcAft>
              <a:tabLst/>
            </a:pPr>
            <a:r>
              <a:rPr lang="en-US" dirty="0"/>
              <a:t>QR decomposition (for square matrices)</a:t>
            </a:r>
          </a:p>
        </p:txBody>
      </p:sp>
      <p:sp>
        <p:nvSpPr>
          <p:cNvPr id="3" name="Footer Placeholder 2">
            <a:extLst>
              <a:ext uri="{FF2B5EF4-FFF2-40B4-BE49-F238E27FC236}">
                <a16:creationId xmlns:a16="http://schemas.microsoft.com/office/drawing/2014/main" id="{1DD280ED-E822-670A-B896-90E48EDE662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61498446-C357-BD51-1263-E32AEB9CA8C7}"/>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7261F5F-ADCD-0A43-C64D-3939F2E6DBEF}"/>
                  </a:ext>
                </a:extLst>
              </p:cNvPr>
              <p:cNvSpPr>
                <a:spLocks noGrp="1"/>
              </p:cNvSpPr>
              <p:nvPr>
                <p:ph idx="1"/>
              </p:nvPr>
            </p:nvSpPr>
            <p:spPr/>
            <p:txBody>
              <a:bodyPr/>
              <a:lstStyle/>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p>
              <a:p>
                <a:pPr marL="645750" lvl="2" indent="-285750">
                  <a:lnSpc>
                    <a:spcPct val="150000"/>
                  </a:lnSpc>
                </a:pPr>
                <a:r>
                  <a:rPr kumimoji="0" lang="en-US" altLang="en-US" i="0" u="none" strike="noStrike" cap="none" normalizeH="0" baseline="0" dirty="0">
                    <a:ln>
                      <a:noFill/>
                    </a:ln>
                    <a:solidFill>
                      <a:schemeClr val="tx1"/>
                    </a:solidFill>
                    <a:effectLst/>
                    <a:latin typeface="Arial" panose="020B0604020202020204" pitchFamily="34" charset="0"/>
                  </a:rPr>
                  <a:t>Any </a:t>
                </a: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𝑛</m:t>
                    </m:r>
                    <m:r>
                      <a:rPr kumimoji="0" lang="en-US" altLang="en-US" i="1" u="none" strike="noStrike" cap="none" normalizeH="0" baseline="0" dirty="0" smtClean="0">
                        <a:ln>
                          <a:noFill/>
                        </a:ln>
                        <a:solidFill>
                          <a:schemeClr val="tx1"/>
                        </a:solidFill>
                        <a:effectLst/>
                        <a:latin typeface="Cambria Math" panose="02040503050406030204" pitchFamily="18" charset="0"/>
                      </a:rPr>
                      <m:t>×</m:t>
                    </m:r>
                    <m:r>
                      <a:rPr kumimoji="0" lang="en-US" altLang="en-US"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i="0" u="none" strike="noStrike" cap="none" normalizeH="0" baseline="0" dirty="0">
                    <a:ln>
                      <a:noFill/>
                    </a:ln>
                    <a:solidFill>
                      <a:schemeClr val="tx1"/>
                    </a:solidFill>
                    <a:effectLst/>
                    <a:latin typeface="Arial" panose="020B0604020202020204" pitchFamily="34" charset="0"/>
                  </a:rPr>
                  <a:t> matrix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𝐴</m:t>
                    </m:r>
                  </m:oMath>
                </a14:m>
                <a:r>
                  <a:rPr kumimoji="0" lang="en-US" altLang="en-US" i="0" u="none" strike="noStrike" cap="none" normalizeH="0" baseline="0" dirty="0">
                    <a:ln>
                      <a:noFill/>
                    </a:ln>
                    <a:solidFill>
                      <a:schemeClr val="tx1"/>
                    </a:solidFill>
                    <a:effectLst/>
                    <a:latin typeface="Arial" panose="020B0604020202020204" pitchFamily="34" charset="0"/>
                  </a:rPr>
                  <a:t> can be decomposed into: </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𝑸</m:t>
                    </m:r>
                  </m:oMath>
                </a14:m>
                <a:r>
                  <a:rPr kumimoji="0" lang="en-US" altLang="en-US" i="0" u="none" strike="noStrike" cap="none" normalizeH="0" baseline="0" dirty="0">
                    <a:ln>
                      <a:noFill/>
                    </a:ln>
                    <a:solidFill>
                      <a:schemeClr val="tx1"/>
                    </a:solidFill>
                    <a:effectLst/>
                    <a:latin typeface="Arial" panose="020B0604020202020204" pitchFamily="34" charset="0"/>
                  </a:rPr>
                  <a:t>: A matrix with orthonormal columns (</a:t>
                </a:r>
                <a14:m>
                  <m:oMath xmlns:m="http://schemas.openxmlformats.org/officeDocument/2006/math">
                    <m:sSup>
                      <m:sSupPr>
                        <m:ctrlPr>
                          <a:rPr kumimoji="0" lang="en-US" altLang="en-US" b="0" i="1" u="none" strike="noStrike" cap="none" normalizeH="0" baseline="0" smtClean="0">
                            <a:ln>
                              <a:noFill/>
                            </a:ln>
                            <a:solidFill>
                              <a:schemeClr val="tx1"/>
                            </a:solidFill>
                            <a:effectLst/>
                            <a:latin typeface="Cambria Math" panose="02040503050406030204" pitchFamily="18" charset="0"/>
                          </a:rPr>
                        </m:ctrlPr>
                      </m:sSupPr>
                      <m:e>
                        <m:r>
                          <a:rPr kumimoji="0" lang="en-US" altLang="en-US" b="0" i="1" u="none" strike="noStrike" cap="none" normalizeH="0" baseline="0" smtClean="0">
                            <a:ln>
                              <a:noFill/>
                            </a:ln>
                            <a:solidFill>
                              <a:schemeClr val="tx1"/>
                            </a:solidFill>
                            <a:effectLst/>
                            <a:latin typeface="Cambria Math" panose="02040503050406030204" pitchFamily="18" charset="0"/>
                          </a:rPr>
                          <m:t>𝑄</m:t>
                        </m:r>
                      </m:e>
                      <m:sup>
                        <m:r>
                          <a:rPr kumimoji="0" lang="en-US" altLang="en-US" b="0" i="1" u="none" strike="noStrike" cap="none" normalizeH="0" baseline="0" smtClean="0">
                            <a:ln>
                              <a:noFill/>
                            </a:ln>
                            <a:solidFill>
                              <a:schemeClr val="tx1"/>
                            </a:solidFill>
                            <a:effectLst/>
                            <a:latin typeface="Cambria Math" panose="02040503050406030204" pitchFamily="18" charset="0"/>
                          </a:rPr>
                          <m:t>𝑇</m:t>
                        </m:r>
                      </m:sup>
                    </m:sSup>
                    <m:r>
                      <a:rPr kumimoji="0" lang="en-US" altLang="en-US" b="0" i="1" u="none" strike="noStrike" cap="none" normalizeH="0" baseline="0" smtClean="0">
                        <a:ln>
                          <a:noFill/>
                        </a:ln>
                        <a:solidFill>
                          <a:schemeClr val="tx1"/>
                        </a:solidFill>
                        <a:effectLst/>
                        <a:latin typeface="Cambria Math" panose="02040503050406030204" pitchFamily="18" charset="0"/>
                      </a:rPr>
                      <m:t>𝑄</m:t>
                    </m:r>
                    <m:r>
                      <a:rPr kumimoji="0" lang="en-US" altLang="en-US" b="0" i="1" u="none" strike="noStrike" cap="none" normalizeH="0" baseline="0" smtClean="0">
                        <a:ln>
                          <a:noFill/>
                        </a:ln>
                        <a:solidFill>
                          <a:schemeClr val="tx1"/>
                        </a:solidFill>
                        <a:effectLst/>
                        <a:latin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rPr>
                      <m:t>𝐼</m:t>
                    </m:r>
                  </m:oMath>
                </a14:m>
                <a:r>
                  <a:rPr kumimoji="0" lang="en-US" altLang="en-US" i="0" u="none" strike="noStrike" cap="none" normalizeH="0" baseline="0" dirty="0">
                    <a:ln>
                      <a:noFill/>
                    </a:ln>
                    <a:solidFill>
                      <a:schemeClr val="tx1"/>
                    </a:solidFill>
                    <a:effectLst/>
                    <a:latin typeface="Arial" panose="020B0604020202020204" pitchFamily="34" charset="0"/>
                  </a:rPr>
                  <a:t>)</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𝑹</m:t>
                    </m:r>
                  </m:oMath>
                </a14:m>
                <a:r>
                  <a:rPr kumimoji="0" lang="en-US" altLang="en-US" i="0" u="none" strike="noStrike" cap="none" normalizeH="0" baseline="0" dirty="0">
                    <a:ln>
                      <a:noFill/>
                    </a:ln>
                    <a:solidFill>
                      <a:schemeClr val="tx1"/>
                    </a:solidFill>
                    <a:effectLst/>
                    <a:latin typeface="Arial" panose="020B0604020202020204" pitchFamily="34" charset="0"/>
                  </a:rPr>
                  <a:t>: An upper triangular matrix</a:t>
                </a: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Steps for Decomposition:</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Classical Approach</a:t>
                </a:r>
                <a:r>
                  <a:rPr kumimoji="0" lang="en-US" altLang="en-US" i="0" u="none" strike="noStrike" cap="none" normalizeH="0" baseline="0" dirty="0">
                    <a:ln>
                      <a:noFill/>
                    </a:ln>
                    <a:solidFill>
                      <a:schemeClr val="tx1"/>
                    </a:solidFill>
                    <a:effectLst/>
                    <a:latin typeface="Arial" panose="020B0604020202020204" pitchFamily="34" charset="0"/>
                  </a:rPr>
                  <a:t>: Gram-Schmidt orthogonalization process.</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Alternative Methods</a:t>
                </a:r>
                <a:r>
                  <a:rPr kumimoji="0" lang="en-US" altLang="en-US" i="0" u="none" strike="noStrike" cap="none" normalizeH="0" baseline="0" dirty="0">
                    <a:ln>
                      <a:noFill/>
                    </a:ln>
                    <a:solidFill>
                      <a:schemeClr val="tx1"/>
                    </a:solidFill>
                    <a:effectLst/>
                    <a:latin typeface="Arial" panose="020B0604020202020204" pitchFamily="34" charset="0"/>
                  </a:rPr>
                  <a:t>: Householder reflections or Givens rotations</a:t>
                </a:r>
                <a:endParaRPr lang="en-US" altLang="en-US" b="1" dirty="0">
                  <a:latin typeface="Arial" panose="020B0604020202020204" pitchFamily="34" charset="0"/>
                </a:endParaRP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Applications: </a:t>
                </a:r>
                <a:r>
                  <a:rPr kumimoji="0" lang="en-US" altLang="en-US" sz="1800" b="0" i="0" u="none" strike="noStrike" cap="none" normalizeH="0" baseline="0" dirty="0">
                    <a:ln>
                      <a:noFill/>
                    </a:ln>
                    <a:solidFill>
                      <a:schemeClr val="tx1"/>
                    </a:solidFill>
                    <a:effectLst/>
                    <a:latin typeface="Arial" panose="020B0604020202020204" pitchFamily="34" charset="0"/>
                  </a:rPr>
                  <a:t>Often used in least-squares problems and eigenvalue problems.</a:t>
                </a:r>
              </a:p>
              <a:p>
                <a:pPr>
                  <a:lnSpc>
                    <a:spcPct val="150000"/>
                  </a:lnSpc>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lang="en-US" dirty="0"/>
              </a:p>
            </p:txBody>
          </p:sp>
        </mc:Choice>
        <mc:Fallback xmlns="">
          <p:sp>
            <p:nvSpPr>
              <p:cNvPr id="5" name="Content Placeholder 4">
                <a:extLst>
                  <a:ext uri="{FF2B5EF4-FFF2-40B4-BE49-F238E27FC236}">
                    <a16:creationId xmlns:a16="http://schemas.microsoft.com/office/drawing/2014/main" id="{67261F5F-ADCD-0A43-C64D-3939F2E6DBEF}"/>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en-US">
                    <a:noFill/>
                  </a:rPr>
                  <a:t> </a:t>
                </a:r>
              </a:p>
            </p:txBody>
          </p:sp>
        </mc:Fallback>
      </mc:AlternateContent>
      <p:pic>
        <p:nvPicPr>
          <p:cNvPr id="1033" name="Picture 9" descr="QR decomposition. Calculating and using QR decomposition | by Risto Hinno |  Medium">
            <a:extLst>
              <a:ext uri="{FF2B5EF4-FFF2-40B4-BE49-F238E27FC236}">
                <a16:creationId xmlns:a16="http://schemas.microsoft.com/office/drawing/2014/main" id="{D5C6B8E3-D536-77DA-BCCB-E61D62554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138" y="1562100"/>
            <a:ext cx="3769247" cy="18669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6C4129-E0ED-41AD-9B64-3569B5394D53}"/>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86527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38D6-23FF-AF13-1E7D-A06527A4F46C}"/>
              </a:ext>
            </a:extLst>
          </p:cNvPr>
          <p:cNvSpPr>
            <a:spLocks noGrp="1"/>
          </p:cNvSpPr>
          <p:nvPr>
            <p:ph type="title"/>
          </p:nvPr>
        </p:nvSpPr>
        <p:spPr/>
        <p:txBody>
          <a:bodyPr/>
          <a:lstStyle/>
          <a:p>
            <a:r>
              <a:rPr lang="en-US" dirty="0"/>
              <a:t>QR decomposition</a:t>
            </a:r>
          </a:p>
        </p:txBody>
      </p:sp>
      <p:sp>
        <p:nvSpPr>
          <p:cNvPr id="3" name="Footer Placeholder 2">
            <a:extLst>
              <a:ext uri="{FF2B5EF4-FFF2-40B4-BE49-F238E27FC236}">
                <a16:creationId xmlns:a16="http://schemas.microsoft.com/office/drawing/2014/main" id="{1238C59F-3A7B-6ED8-E34A-BE3CBA856C8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32EDFF9E-C31D-271B-F556-B6F70B65FC83}"/>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p:pic>
        <p:nvPicPr>
          <p:cNvPr id="8" name="Content Placeholder 7" descr="A white paper with black text and numbers&#10;&#10;Description automatically generated">
            <a:extLst>
              <a:ext uri="{FF2B5EF4-FFF2-40B4-BE49-F238E27FC236}">
                <a16:creationId xmlns:a16="http://schemas.microsoft.com/office/drawing/2014/main" id="{3130BAEA-4C03-AE3F-5C68-3D00372E61BE}"/>
              </a:ext>
            </a:extLst>
          </p:cNvPr>
          <p:cNvPicPr>
            <a:picLocks noGrp="1" noChangeAspect="1"/>
          </p:cNvPicPr>
          <p:nvPr>
            <p:ph idx="1"/>
          </p:nvPr>
        </p:nvPicPr>
        <p:blipFill>
          <a:blip r:embed="rId2"/>
          <a:stretch>
            <a:fillRect/>
          </a:stretch>
        </p:blipFill>
        <p:spPr>
          <a:xfrm>
            <a:off x="524699" y="1247660"/>
            <a:ext cx="6980053" cy="3229090"/>
          </a:xfrm>
        </p:spPr>
      </p:pic>
      <p:pic>
        <p:nvPicPr>
          <p:cNvPr id="10" name="Picture 9" descr="A screenshot of a math problem&#10;&#10;Description automatically generated">
            <a:extLst>
              <a:ext uri="{FF2B5EF4-FFF2-40B4-BE49-F238E27FC236}">
                <a16:creationId xmlns:a16="http://schemas.microsoft.com/office/drawing/2014/main" id="{18BD9C3F-E34C-1952-90EF-E83DD9866D58}"/>
              </a:ext>
            </a:extLst>
          </p:cNvPr>
          <p:cNvPicPr>
            <a:picLocks noChangeAspect="1"/>
          </p:cNvPicPr>
          <p:nvPr/>
        </p:nvPicPr>
        <p:blipFill>
          <a:blip r:embed="rId3"/>
          <a:stretch>
            <a:fillRect/>
          </a:stretch>
        </p:blipFill>
        <p:spPr>
          <a:xfrm>
            <a:off x="7504752" y="1247660"/>
            <a:ext cx="4133447" cy="3229089"/>
          </a:xfrm>
          <a:prstGeom prst="rect">
            <a:avLst/>
          </a:prstGeom>
        </p:spPr>
      </p:pic>
      <p:sp>
        <p:nvSpPr>
          <p:cNvPr id="12" name="TextBox 11">
            <a:extLst>
              <a:ext uri="{FF2B5EF4-FFF2-40B4-BE49-F238E27FC236}">
                <a16:creationId xmlns:a16="http://schemas.microsoft.com/office/drawing/2014/main" id="{50468DEF-51DE-0364-41B1-E8454CBC3D93}"/>
              </a:ext>
            </a:extLst>
          </p:cNvPr>
          <p:cNvSpPr txBox="1"/>
          <p:nvPr/>
        </p:nvSpPr>
        <p:spPr>
          <a:xfrm>
            <a:off x="1059160" y="5425674"/>
            <a:ext cx="6096000" cy="646331"/>
          </a:xfrm>
          <a:prstGeom prst="rect">
            <a:avLst/>
          </a:prstGeom>
          <a:noFill/>
        </p:spPr>
        <p:txBody>
          <a:bodyPr wrap="square">
            <a:spAutoFit/>
          </a:bodyPr>
          <a:lstStyle/>
          <a:p>
            <a:r>
              <a:rPr lang="en-US" dirty="0">
                <a:solidFill>
                  <a:schemeClr val="tx1"/>
                </a:solidFill>
                <a:hlinkClick r:id="rId4"/>
              </a:rPr>
              <a:t>https://en.wikipedia.org/wiki/QR_decomposition</a:t>
            </a:r>
            <a:endParaRPr lang="en-US" dirty="0">
              <a:solidFill>
                <a:schemeClr val="tx1"/>
              </a:solidFill>
            </a:endParaRPr>
          </a:p>
          <a:p>
            <a:endParaRPr lang="en-US" dirty="0">
              <a:solidFill>
                <a:schemeClr val="tx1"/>
              </a:solidFill>
            </a:endParaRPr>
          </a:p>
        </p:txBody>
      </p:sp>
      <p:sp>
        <p:nvSpPr>
          <p:cNvPr id="13" name="Rectangle 12">
            <a:extLst>
              <a:ext uri="{FF2B5EF4-FFF2-40B4-BE49-F238E27FC236}">
                <a16:creationId xmlns:a16="http://schemas.microsoft.com/office/drawing/2014/main" id="{C1FE6818-09D1-5EA3-B8BC-35C0DC31371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485083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QR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4" name="Rectangle 13">
            <a:extLst>
              <a:ext uri="{FF2B5EF4-FFF2-40B4-BE49-F238E27FC236}">
                <a16:creationId xmlns:a16="http://schemas.microsoft.com/office/drawing/2014/main" id="{40CDFF4D-FB61-CC9B-0489-FB35C0931365}"/>
              </a:ext>
            </a:extLst>
          </p:cNvPr>
          <p:cNvSpPr/>
          <p:nvPr/>
        </p:nvSpPr>
        <p:spPr>
          <a:xfrm>
            <a:off x="1009650" y="65723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440" name="Picture 439">
            <a:extLst>
              <a:ext uri="{FF2B5EF4-FFF2-40B4-BE49-F238E27FC236}">
                <a16:creationId xmlns:a16="http://schemas.microsoft.com/office/drawing/2014/main" id="{625BA6EC-0AF6-F2D1-5C7F-3AE9CD1DC0C4}"/>
              </a:ext>
            </a:extLst>
          </p:cNvPr>
          <p:cNvPicPr>
            <a:picLocks noChangeAspect="1"/>
          </p:cNvPicPr>
          <p:nvPr/>
        </p:nvPicPr>
        <p:blipFill>
          <a:blip r:embed="rId3"/>
          <a:stretch>
            <a:fillRect/>
          </a:stretch>
        </p:blipFill>
        <p:spPr>
          <a:xfrm>
            <a:off x="2058819" y="766800"/>
            <a:ext cx="8343221" cy="4725325"/>
          </a:xfrm>
          <a:prstGeom prst="rect">
            <a:avLst/>
          </a:prstGeom>
        </p:spPr>
      </p:pic>
      <p:sp>
        <p:nvSpPr>
          <p:cNvPr id="441" name="TextBox 440">
            <a:extLst>
              <a:ext uri="{FF2B5EF4-FFF2-40B4-BE49-F238E27FC236}">
                <a16:creationId xmlns:a16="http://schemas.microsoft.com/office/drawing/2014/main" id="{29D0DBB7-A40F-C7D1-4699-69B0A3927519}"/>
              </a:ext>
            </a:extLst>
          </p:cNvPr>
          <p:cNvSpPr txBox="1"/>
          <p:nvPr/>
        </p:nvSpPr>
        <p:spPr>
          <a:xfrm>
            <a:off x="1009650" y="5865195"/>
            <a:ext cx="10348161" cy="307777"/>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2000" dirty="0">
                <a:solidFill>
                  <a:schemeClr val="tx1"/>
                </a:solidFill>
                <a:latin typeface="+mj-lt"/>
              </a:rPr>
              <a:t>The QR decomposition is based on a Gram-Schmidt orthogonalization process</a:t>
            </a:r>
          </a:p>
        </p:txBody>
      </p:sp>
    </p:spTree>
    <p:extLst>
      <p:ext uri="{BB962C8B-B14F-4D97-AF65-F5344CB8AC3E}">
        <p14:creationId xmlns:p14="http://schemas.microsoft.com/office/powerpoint/2010/main" val="3725393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E008-DE7F-3C6B-ABCD-CFD9C6E5CD42}"/>
              </a:ext>
            </a:extLst>
          </p:cNvPr>
          <p:cNvSpPr>
            <a:spLocks noGrp="1"/>
          </p:cNvSpPr>
          <p:nvPr>
            <p:ph type="title"/>
          </p:nvPr>
        </p:nvSpPr>
        <p:spPr/>
        <p:txBody>
          <a:bodyPr/>
          <a:lstStyle/>
          <a:p>
            <a:r>
              <a:rPr lang="en-US" dirty="0"/>
              <a:t>Example (hands on)</a:t>
            </a:r>
          </a:p>
        </p:txBody>
      </p:sp>
      <p:sp>
        <p:nvSpPr>
          <p:cNvPr id="3" name="Footer Placeholder 2">
            <a:extLst>
              <a:ext uri="{FF2B5EF4-FFF2-40B4-BE49-F238E27FC236}">
                <a16:creationId xmlns:a16="http://schemas.microsoft.com/office/drawing/2014/main" id="{D9D6514E-2737-8B86-8F4A-DA574D08F0C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8AC82579-0DB9-64A9-66AE-B4CC5E2D8C48}"/>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sp>
        <p:nvSpPr>
          <p:cNvPr id="10" name="Rectangle 9">
            <a:extLst>
              <a:ext uri="{FF2B5EF4-FFF2-40B4-BE49-F238E27FC236}">
                <a16:creationId xmlns:a16="http://schemas.microsoft.com/office/drawing/2014/main" id="{1811371F-E318-328A-2080-42A59A8EA5C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11" name="Group 10">
            <a:extLst>
              <a:ext uri="{FF2B5EF4-FFF2-40B4-BE49-F238E27FC236}">
                <a16:creationId xmlns:a16="http://schemas.microsoft.com/office/drawing/2014/main" id="{DA456306-4C01-B0F1-5CF5-5FB501B15695}"/>
              </a:ext>
            </a:extLst>
          </p:cNvPr>
          <p:cNvGrpSpPr/>
          <p:nvPr/>
        </p:nvGrpSpPr>
        <p:grpSpPr>
          <a:xfrm>
            <a:off x="1738535" y="1442785"/>
            <a:ext cx="589680" cy="443160"/>
            <a:chOff x="1738535" y="1442785"/>
            <a:chExt cx="589680" cy="44316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80EAE46-C459-D170-1DC0-411B28779F67}"/>
                    </a:ext>
                  </a:extLst>
                </p14:cNvPr>
                <p14:cNvContentPartPr/>
                <p14:nvPr/>
              </p14:nvContentPartPr>
              <p14:xfrm>
                <a:off x="1742135" y="1442785"/>
                <a:ext cx="185400" cy="443160"/>
              </p14:xfrm>
            </p:contentPart>
          </mc:Choice>
          <mc:Fallback>
            <p:pic>
              <p:nvPicPr>
                <p:cNvPr id="5" name="Ink 4">
                  <a:extLst>
                    <a:ext uri="{FF2B5EF4-FFF2-40B4-BE49-F238E27FC236}">
                      <a16:creationId xmlns:a16="http://schemas.microsoft.com/office/drawing/2014/main" id="{B80EAE46-C459-D170-1DC0-411B28779F67}"/>
                    </a:ext>
                  </a:extLst>
                </p:cNvPr>
                <p:cNvPicPr/>
                <p:nvPr/>
              </p:nvPicPr>
              <p:blipFill>
                <a:blip r:embed="rId3"/>
                <a:stretch>
                  <a:fillRect/>
                </a:stretch>
              </p:blipFill>
              <p:spPr>
                <a:xfrm>
                  <a:off x="1733495" y="1433785"/>
                  <a:ext cx="20304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AF9C2D5-C73E-3372-AEA6-A830F8DAF90F}"/>
                    </a:ext>
                  </a:extLst>
                </p14:cNvPr>
                <p14:cNvContentPartPr/>
                <p14:nvPr/>
              </p14:nvContentPartPr>
              <p14:xfrm>
                <a:off x="1738535" y="1722505"/>
                <a:ext cx="202320" cy="40680"/>
              </p14:xfrm>
            </p:contentPart>
          </mc:Choice>
          <mc:Fallback>
            <p:pic>
              <p:nvPicPr>
                <p:cNvPr id="6" name="Ink 5">
                  <a:extLst>
                    <a:ext uri="{FF2B5EF4-FFF2-40B4-BE49-F238E27FC236}">
                      <a16:creationId xmlns:a16="http://schemas.microsoft.com/office/drawing/2014/main" id="{EAF9C2D5-C73E-3372-AEA6-A830F8DAF90F}"/>
                    </a:ext>
                  </a:extLst>
                </p:cNvPr>
                <p:cNvPicPr/>
                <p:nvPr/>
              </p:nvPicPr>
              <p:blipFill>
                <a:blip r:embed="rId5"/>
                <a:stretch>
                  <a:fillRect/>
                </a:stretch>
              </p:blipFill>
              <p:spPr>
                <a:xfrm>
                  <a:off x="1729895" y="1713865"/>
                  <a:ext cx="2199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46929B34-D072-B2AB-76F5-4A7E27DBD31E}"/>
                    </a:ext>
                  </a:extLst>
                </p14:cNvPr>
                <p14:cNvContentPartPr/>
                <p14:nvPr/>
              </p14:nvContentPartPr>
              <p14:xfrm>
                <a:off x="2121935" y="1809265"/>
                <a:ext cx="206280" cy="52560"/>
              </p14:xfrm>
            </p:contentPart>
          </mc:Choice>
          <mc:Fallback>
            <p:pic>
              <p:nvPicPr>
                <p:cNvPr id="8" name="Ink 7">
                  <a:extLst>
                    <a:ext uri="{FF2B5EF4-FFF2-40B4-BE49-F238E27FC236}">
                      <a16:creationId xmlns:a16="http://schemas.microsoft.com/office/drawing/2014/main" id="{46929B34-D072-B2AB-76F5-4A7E27DBD31E}"/>
                    </a:ext>
                  </a:extLst>
                </p:cNvPr>
                <p:cNvPicPr/>
                <p:nvPr/>
              </p:nvPicPr>
              <p:blipFill>
                <a:blip r:embed="rId7"/>
                <a:stretch>
                  <a:fillRect/>
                </a:stretch>
              </p:blipFill>
              <p:spPr>
                <a:xfrm>
                  <a:off x="2113295" y="1800265"/>
                  <a:ext cx="223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9677F78C-7277-3640-8A2F-88FF099BA6A5}"/>
                    </a:ext>
                  </a:extLst>
                </p14:cNvPr>
                <p14:cNvContentPartPr/>
                <p14:nvPr/>
              </p14:nvContentPartPr>
              <p14:xfrm>
                <a:off x="2109335" y="1710625"/>
                <a:ext cx="191160" cy="72720"/>
              </p14:xfrm>
            </p:contentPart>
          </mc:Choice>
          <mc:Fallback>
            <p:pic>
              <p:nvPicPr>
                <p:cNvPr id="9" name="Ink 8">
                  <a:extLst>
                    <a:ext uri="{FF2B5EF4-FFF2-40B4-BE49-F238E27FC236}">
                      <a16:creationId xmlns:a16="http://schemas.microsoft.com/office/drawing/2014/main" id="{9677F78C-7277-3640-8A2F-88FF099BA6A5}"/>
                    </a:ext>
                  </a:extLst>
                </p:cNvPr>
                <p:cNvPicPr/>
                <p:nvPr/>
              </p:nvPicPr>
              <p:blipFill>
                <a:blip r:embed="rId9"/>
                <a:stretch>
                  <a:fillRect/>
                </a:stretch>
              </p:blipFill>
              <p:spPr>
                <a:xfrm>
                  <a:off x="2100695" y="1701625"/>
                  <a:ext cx="208800" cy="90360"/>
                </a:xfrm>
                <a:prstGeom prst="rect">
                  <a:avLst/>
                </a:prstGeom>
              </p:spPr>
            </p:pic>
          </mc:Fallback>
        </mc:AlternateContent>
      </p:grpSp>
      <p:grpSp>
        <p:nvGrpSpPr>
          <p:cNvPr id="14" name="Group 13">
            <a:extLst>
              <a:ext uri="{FF2B5EF4-FFF2-40B4-BE49-F238E27FC236}">
                <a16:creationId xmlns:a16="http://schemas.microsoft.com/office/drawing/2014/main" id="{AAB62FC1-8D42-7820-19F7-BBE3167C84B2}"/>
              </a:ext>
            </a:extLst>
          </p:cNvPr>
          <p:cNvGrpSpPr/>
          <p:nvPr/>
        </p:nvGrpSpPr>
        <p:grpSpPr>
          <a:xfrm>
            <a:off x="2781815" y="1146145"/>
            <a:ext cx="552240" cy="1134000"/>
            <a:chOff x="2781815" y="1146145"/>
            <a:chExt cx="552240" cy="1134000"/>
          </a:xfrm>
        </p:grpSpPr>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3279CF18-4B29-79C1-DE56-ECA5C0FE05FB}"/>
                    </a:ext>
                  </a:extLst>
                </p14:cNvPr>
                <p14:cNvContentPartPr/>
                <p14:nvPr/>
              </p14:nvContentPartPr>
              <p14:xfrm>
                <a:off x="2781815" y="1146145"/>
                <a:ext cx="168120" cy="1134000"/>
              </p14:xfrm>
            </p:contentPart>
          </mc:Choice>
          <mc:Fallback>
            <p:pic>
              <p:nvPicPr>
                <p:cNvPr id="12" name="Ink 11">
                  <a:extLst>
                    <a:ext uri="{FF2B5EF4-FFF2-40B4-BE49-F238E27FC236}">
                      <a16:creationId xmlns:a16="http://schemas.microsoft.com/office/drawing/2014/main" id="{3279CF18-4B29-79C1-DE56-ECA5C0FE05FB}"/>
                    </a:ext>
                  </a:extLst>
                </p:cNvPr>
                <p:cNvPicPr/>
                <p:nvPr/>
              </p:nvPicPr>
              <p:blipFill>
                <a:blip r:embed="rId11"/>
                <a:stretch>
                  <a:fillRect/>
                </a:stretch>
              </p:blipFill>
              <p:spPr>
                <a:xfrm>
                  <a:off x="2772815" y="1137145"/>
                  <a:ext cx="185760" cy="1151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DA41D793-7867-2DE8-F511-D3C81BF75EB8}"/>
                    </a:ext>
                  </a:extLst>
                </p14:cNvPr>
                <p14:cNvContentPartPr/>
                <p14:nvPr/>
              </p14:nvContentPartPr>
              <p14:xfrm>
                <a:off x="3079535" y="1205185"/>
                <a:ext cx="254520" cy="253080"/>
              </p14:xfrm>
            </p:contentPart>
          </mc:Choice>
          <mc:Fallback>
            <p:pic>
              <p:nvPicPr>
                <p:cNvPr id="13" name="Ink 12">
                  <a:extLst>
                    <a:ext uri="{FF2B5EF4-FFF2-40B4-BE49-F238E27FC236}">
                      <a16:creationId xmlns:a16="http://schemas.microsoft.com/office/drawing/2014/main" id="{DA41D793-7867-2DE8-F511-D3C81BF75EB8}"/>
                    </a:ext>
                  </a:extLst>
                </p:cNvPr>
                <p:cNvPicPr/>
                <p:nvPr/>
              </p:nvPicPr>
              <p:blipFill>
                <a:blip r:embed="rId13"/>
                <a:stretch>
                  <a:fillRect/>
                </a:stretch>
              </p:blipFill>
              <p:spPr>
                <a:xfrm>
                  <a:off x="3070895" y="1196545"/>
                  <a:ext cx="272160" cy="27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DC938954-4499-0E4E-0D1F-6E0B7DAEA339}"/>
                  </a:ext>
                </a:extLst>
              </p14:cNvPr>
              <p14:cNvContentPartPr/>
              <p14:nvPr/>
            </p14:nvContentPartPr>
            <p14:xfrm>
              <a:off x="3127055" y="1817905"/>
              <a:ext cx="190080" cy="295560"/>
            </p14:xfrm>
          </p:contentPart>
        </mc:Choice>
        <mc:Fallback>
          <p:pic>
            <p:nvPicPr>
              <p:cNvPr id="16" name="Ink 15">
                <a:extLst>
                  <a:ext uri="{FF2B5EF4-FFF2-40B4-BE49-F238E27FC236}">
                    <a16:creationId xmlns:a16="http://schemas.microsoft.com/office/drawing/2014/main" id="{DC938954-4499-0E4E-0D1F-6E0B7DAEA339}"/>
                  </a:ext>
                </a:extLst>
              </p:cNvPr>
              <p:cNvPicPr/>
              <p:nvPr/>
            </p:nvPicPr>
            <p:blipFill>
              <a:blip r:embed="rId15"/>
              <a:stretch>
                <a:fillRect/>
              </a:stretch>
            </p:blipFill>
            <p:spPr>
              <a:xfrm>
                <a:off x="3118415" y="1808905"/>
                <a:ext cx="207720" cy="313200"/>
              </a:xfrm>
              <a:prstGeom prst="rect">
                <a:avLst/>
              </a:prstGeom>
            </p:spPr>
          </p:pic>
        </mc:Fallback>
      </mc:AlternateContent>
      <p:grpSp>
        <p:nvGrpSpPr>
          <p:cNvPr id="20" name="Group 19">
            <a:extLst>
              <a:ext uri="{FF2B5EF4-FFF2-40B4-BE49-F238E27FC236}">
                <a16:creationId xmlns:a16="http://schemas.microsoft.com/office/drawing/2014/main" id="{5CFAAEE5-1286-C783-1C4E-9CBCBC13D96A}"/>
              </a:ext>
            </a:extLst>
          </p:cNvPr>
          <p:cNvGrpSpPr/>
          <p:nvPr/>
        </p:nvGrpSpPr>
        <p:grpSpPr>
          <a:xfrm>
            <a:off x="3726095" y="1068385"/>
            <a:ext cx="758520" cy="1361520"/>
            <a:chOff x="3726095" y="1068385"/>
            <a:chExt cx="758520" cy="1361520"/>
          </a:xfrm>
        </p:grpSpPr>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7108A843-28AC-A4F1-0FFE-97D846F74F9A}"/>
                    </a:ext>
                  </a:extLst>
                </p14:cNvPr>
                <p14:cNvContentPartPr/>
                <p14:nvPr/>
              </p14:nvContentPartPr>
              <p14:xfrm>
                <a:off x="3935615" y="1197985"/>
                <a:ext cx="81000" cy="290880"/>
              </p14:xfrm>
            </p:contentPart>
          </mc:Choice>
          <mc:Fallback>
            <p:pic>
              <p:nvPicPr>
                <p:cNvPr id="15" name="Ink 14">
                  <a:extLst>
                    <a:ext uri="{FF2B5EF4-FFF2-40B4-BE49-F238E27FC236}">
                      <a16:creationId xmlns:a16="http://schemas.microsoft.com/office/drawing/2014/main" id="{7108A843-28AC-A4F1-0FFE-97D846F74F9A}"/>
                    </a:ext>
                  </a:extLst>
                </p:cNvPr>
                <p:cNvPicPr/>
                <p:nvPr/>
              </p:nvPicPr>
              <p:blipFill>
                <a:blip r:embed="rId17"/>
                <a:stretch>
                  <a:fillRect/>
                </a:stretch>
              </p:blipFill>
              <p:spPr>
                <a:xfrm>
                  <a:off x="3926615" y="1189345"/>
                  <a:ext cx="986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65946547-15FF-7D18-7562-B52B5F97440F}"/>
                    </a:ext>
                  </a:extLst>
                </p14:cNvPr>
                <p14:cNvContentPartPr/>
                <p14:nvPr/>
              </p14:nvContentPartPr>
              <p14:xfrm>
                <a:off x="3726095" y="1923745"/>
                <a:ext cx="193680" cy="21240"/>
              </p14:xfrm>
            </p:contentPart>
          </mc:Choice>
          <mc:Fallback>
            <p:pic>
              <p:nvPicPr>
                <p:cNvPr id="17" name="Ink 16">
                  <a:extLst>
                    <a:ext uri="{FF2B5EF4-FFF2-40B4-BE49-F238E27FC236}">
                      <a16:creationId xmlns:a16="http://schemas.microsoft.com/office/drawing/2014/main" id="{65946547-15FF-7D18-7562-B52B5F97440F}"/>
                    </a:ext>
                  </a:extLst>
                </p:cNvPr>
                <p:cNvPicPr/>
                <p:nvPr/>
              </p:nvPicPr>
              <p:blipFill>
                <a:blip r:embed="rId19"/>
                <a:stretch>
                  <a:fillRect/>
                </a:stretch>
              </p:blipFill>
              <p:spPr>
                <a:xfrm>
                  <a:off x="3717455" y="1915105"/>
                  <a:ext cx="2113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46E6167D-0263-4714-BABC-F208B02CE372}"/>
                    </a:ext>
                  </a:extLst>
                </p14:cNvPr>
                <p14:cNvContentPartPr/>
                <p14:nvPr/>
              </p14:nvContentPartPr>
              <p14:xfrm>
                <a:off x="4006175" y="1856065"/>
                <a:ext cx="128160" cy="292680"/>
              </p14:xfrm>
            </p:contentPart>
          </mc:Choice>
          <mc:Fallback>
            <p:pic>
              <p:nvPicPr>
                <p:cNvPr id="18" name="Ink 17">
                  <a:extLst>
                    <a:ext uri="{FF2B5EF4-FFF2-40B4-BE49-F238E27FC236}">
                      <a16:creationId xmlns:a16="http://schemas.microsoft.com/office/drawing/2014/main" id="{46E6167D-0263-4714-BABC-F208B02CE372}"/>
                    </a:ext>
                  </a:extLst>
                </p:cNvPr>
                <p:cNvPicPr/>
                <p:nvPr/>
              </p:nvPicPr>
              <p:blipFill>
                <a:blip r:embed="rId21"/>
                <a:stretch>
                  <a:fillRect/>
                </a:stretch>
              </p:blipFill>
              <p:spPr>
                <a:xfrm>
                  <a:off x="3997175" y="1847065"/>
                  <a:ext cx="1458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F35C67AE-8E30-A11F-3BF8-1D6777E604D5}"/>
                    </a:ext>
                  </a:extLst>
                </p14:cNvPr>
                <p14:cNvContentPartPr/>
                <p14:nvPr/>
              </p14:nvContentPartPr>
              <p14:xfrm>
                <a:off x="4255295" y="1068385"/>
                <a:ext cx="229320" cy="1361520"/>
              </p14:xfrm>
            </p:contentPart>
          </mc:Choice>
          <mc:Fallback>
            <p:pic>
              <p:nvPicPr>
                <p:cNvPr id="19" name="Ink 18">
                  <a:extLst>
                    <a:ext uri="{FF2B5EF4-FFF2-40B4-BE49-F238E27FC236}">
                      <a16:creationId xmlns:a16="http://schemas.microsoft.com/office/drawing/2014/main" id="{F35C67AE-8E30-A11F-3BF8-1D6777E604D5}"/>
                    </a:ext>
                  </a:extLst>
                </p:cNvPr>
                <p:cNvPicPr/>
                <p:nvPr/>
              </p:nvPicPr>
              <p:blipFill>
                <a:blip r:embed="rId23"/>
                <a:stretch>
                  <a:fillRect/>
                </a:stretch>
              </p:blipFill>
              <p:spPr>
                <a:xfrm>
                  <a:off x="4246295" y="1059385"/>
                  <a:ext cx="246960" cy="1379160"/>
                </a:xfrm>
                <a:prstGeom prst="rect">
                  <a:avLst/>
                </a:prstGeom>
              </p:spPr>
            </p:pic>
          </mc:Fallback>
        </mc:AlternateContent>
      </p:grpSp>
      <p:grpSp>
        <p:nvGrpSpPr>
          <p:cNvPr id="23" name="Group 22">
            <a:extLst>
              <a:ext uri="{FF2B5EF4-FFF2-40B4-BE49-F238E27FC236}">
                <a16:creationId xmlns:a16="http://schemas.microsoft.com/office/drawing/2014/main" id="{56633416-CEDB-8F20-E8CF-6C68E57E17BB}"/>
              </a:ext>
            </a:extLst>
          </p:cNvPr>
          <p:cNvGrpSpPr/>
          <p:nvPr/>
        </p:nvGrpSpPr>
        <p:grpSpPr>
          <a:xfrm>
            <a:off x="6173109" y="1501105"/>
            <a:ext cx="379800" cy="415440"/>
            <a:chOff x="6173109" y="1501105"/>
            <a:chExt cx="379800" cy="415440"/>
          </a:xfrm>
        </p:grpSpPr>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F4F4B791-06B1-5D49-9691-513E4F75A820}"/>
                    </a:ext>
                  </a:extLst>
                </p14:cNvPr>
                <p14:cNvContentPartPr/>
                <p14:nvPr/>
              </p14:nvContentPartPr>
              <p14:xfrm>
                <a:off x="6173109" y="1501105"/>
                <a:ext cx="284400" cy="351000"/>
              </p14:xfrm>
            </p:contentPart>
          </mc:Choice>
          <mc:Fallback>
            <p:pic>
              <p:nvPicPr>
                <p:cNvPr id="21" name="Ink 20">
                  <a:extLst>
                    <a:ext uri="{FF2B5EF4-FFF2-40B4-BE49-F238E27FC236}">
                      <a16:creationId xmlns:a16="http://schemas.microsoft.com/office/drawing/2014/main" id="{F4F4B791-06B1-5D49-9691-513E4F75A820}"/>
                    </a:ext>
                  </a:extLst>
                </p:cNvPr>
                <p:cNvPicPr/>
                <p:nvPr/>
              </p:nvPicPr>
              <p:blipFill>
                <a:blip r:embed="rId25"/>
                <a:stretch>
                  <a:fillRect/>
                </a:stretch>
              </p:blipFill>
              <p:spPr>
                <a:xfrm>
                  <a:off x="6164469" y="1492105"/>
                  <a:ext cx="30204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807C754C-17B6-3C60-EAD2-B0411CDA12CA}"/>
                    </a:ext>
                  </a:extLst>
                </p14:cNvPr>
                <p14:cNvContentPartPr/>
                <p14:nvPr/>
              </p14:nvContentPartPr>
              <p14:xfrm>
                <a:off x="6424749" y="1801345"/>
                <a:ext cx="128160" cy="115200"/>
              </p14:xfrm>
            </p:contentPart>
          </mc:Choice>
          <mc:Fallback>
            <p:pic>
              <p:nvPicPr>
                <p:cNvPr id="22" name="Ink 21">
                  <a:extLst>
                    <a:ext uri="{FF2B5EF4-FFF2-40B4-BE49-F238E27FC236}">
                      <a16:creationId xmlns:a16="http://schemas.microsoft.com/office/drawing/2014/main" id="{807C754C-17B6-3C60-EAD2-B0411CDA12CA}"/>
                    </a:ext>
                  </a:extLst>
                </p:cNvPr>
                <p:cNvPicPr/>
                <p:nvPr/>
              </p:nvPicPr>
              <p:blipFill>
                <a:blip r:embed="rId27"/>
                <a:stretch>
                  <a:fillRect/>
                </a:stretch>
              </p:blipFill>
              <p:spPr>
                <a:xfrm>
                  <a:off x="6416109" y="1792705"/>
                  <a:ext cx="145800" cy="132840"/>
                </a:xfrm>
                <a:prstGeom prst="rect">
                  <a:avLst/>
                </a:prstGeom>
              </p:spPr>
            </p:pic>
          </mc:Fallback>
        </mc:AlternateContent>
      </p:grpSp>
      <p:grpSp>
        <p:nvGrpSpPr>
          <p:cNvPr id="26" name="Group 25">
            <a:extLst>
              <a:ext uri="{FF2B5EF4-FFF2-40B4-BE49-F238E27FC236}">
                <a16:creationId xmlns:a16="http://schemas.microsoft.com/office/drawing/2014/main" id="{A8E90D24-8A76-48A6-3BB5-D7E0C9F49BA4}"/>
              </a:ext>
            </a:extLst>
          </p:cNvPr>
          <p:cNvGrpSpPr/>
          <p:nvPr/>
        </p:nvGrpSpPr>
        <p:grpSpPr>
          <a:xfrm>
            <a:off x="6805269" y="1731505"/>
            <a:ext cx="228960" cy="124920"/>
            <a:chOff x="6805269" y="1731505"/>
            <a:chExt cx="228960" cy="124920"/>
          </a:xfrm>
        </p:grpSpPr>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787C6C36-0BAB-3328-DACD-4D28EDE96E71}"/>
                    </a:ext>
                  </a:extLst>
                </p14:cNvPr>
                <p14:cNvContentPartPr/>
                <p14:nvPr/>
              </p14:nvContentPartPr>
              <p14:xfrm>
                <a:off x="6821109" y="1836265"/>
                <a:ext cx="163080" cy="20160"/>
              </p14:xfrm>
            </p:contentPart>
          </mc:Choice>
          <mc:Fallback>
            <p:pic>
              <p:nvPicPr>
                <p:cNvPr id="24" name="Ink 23">
                  <a:extLst>
                    <a:ext uri="{FF2B5EF4-FFF2-40B4-BE49-F238E27FC236}">
                      <a16:creationId xmlns:a16="http://schemas.microsoft.com/office/drawing/2014/main" id="{787C6C36-0BAB-3328-DACD-4D28EDE96E71}"/>
                    </a:ext>
                  </a:extLst>
                </p:cNvPr>
                <p:cNvPicPr/>
                <p:nvPr/>
              </p:nvPicPr>
              <p:blipFill>
                <a:blip r:embed="rId29"/>
                <a:stretch>
                  <a:fillRect/>
                </a:stretch>
              </p:blipFill>
              <p:spPr>
                <a:xfrm>
                  <a:off x="6812469" y="1827625"/>
                  <a:ext cx="1807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B81DBE64-B966-8BE9-EAB6-05D3E7FB437E}"/>
                    </a:ext>
                  </a:extLst>
                </p14:cNvPr>
                <p14:cNvContentPartPr/>
                <p14:nvPr/>
              </p14:nvContentPartPr>
              <p14:xfrm>
                <a:off x="6805269" y="1731505"/>
                <a:ext cx="228960" cy="32040"/>
              </p14:xfrm>
            </p:contentPart>
          </mc:Choice>
          <mc:Fallback>
            <p:pic>
              <p:nvPicPr>
                <p:cNvPr id="25" name="Ink 24">
                  <a:extLst>
                    <a:ext uri="{FF2B5EF4-FFF2-40B4-BE49-F238E27FC236}">
                      <a16:creationId xmlns:a16="http://schemas.microsoft.com/office/drawing/2014/main" id="{B81DBE64-B966-8BE9-EAB6-05D3E7FB437E}"/>
                    </a:ext>
                  </a:extLst>
                </p:cNvPr>
                <p:cNvPicPr/>
                <p:nvPr/>
              </p:nvPicPr>
              <p:blipFill>
                <a:blip r:embed="rId31"/>
                <a:stretch>
                  <a:fillRect/>
                </a:stretch>
              </p:blipFill>
              <p:spPr>
                <a:xfrm>
                  <a:off x="6796629" y="1722505"/>
                  <a:ext cx="246600" cy="49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1C1594A3-157C-1B8B-183A-88E561F65B75}"/>
                  </a:ext>
                </a:extLst>
              </p14:cNvPr>
              <p14:cNvContentPartPr/>
              <p14:nvPr/>
            </p14:nvContentPartPr>
            <p14:xfrm>
              <a:off x="7521309" y="1119865"/>
              <a:ext cx="202320" cy="1693440"/>
            </p14:xfrm>
          </p:contentPart>
        </mc:Choice>
        <mc:Fallback>
          <p:pic>
            <p:nvPicPr>
              <p:cNvPr id="27" name="Ink 26">
                <a:extLst>
                  <a:ext uri="{FF2B5EF4-FFF2-40B4-BE49-F238E27FC236}">
                    <a16:creationId xmlns:a16="http://schemas.microsoft.com/office/drawing/2014/main" id="{1C1594A3-157C-1B8B-183A-88E561F65B75}"/>
                  </a:ext>
                </a:extLst>
              </p:cNvPr>
              <p:cNvPicPr/>
              <p:nvPr/>
            </p:nvPicPr>
            <p:blipFill>
              <a:blip r:embed="rId33"/>
              <a:stretch>
                <a:fillRect/>
              </a:stretch>
            </p:blipFill>
            <p:spPr>
              <a:xfrm>
                <a:off x="7512669" y="1110865"/>
                <a:ext cx="219960" cy="1711080"/>
              </a:xfrm>
              <a:prstGeom prst="rect">
                <a:avLst/>
              </a:prstGeom>
            </p:spPr>
          </p:pic>
        </mc:Fallback>
      </mc:AlternateContent>
      <p:grpSp>
        <p:nvGrpSpPr>
          <p:cNvPr id="30" name="Group 29">
            <a:extLst>
              <a:ext uri="{FF2B5EF4-FFF2-40B4-BE49-F238E27FC236}">
                <a16:creationId xmlns:a16="http://schemas.microsoft.com/office/drawing/2014/main" id="{3EB59474-608F-BBC7-7FA8-53169E7397BD}"/>
              </a:ext>
            </a:extLst>
          </p:cNvPr>
          <p:cNvGrpSpPr/>
          <p:nvPr/>
        </p:nvGrpSpPr>
        <p:grpSpPr>
          <a:xfrm>
            <a:off x="7923789" y="1262785"/>
            <a:ext cx="530280" cy="324360"/>
            <a:chOff x="7923789" y="1262785"/>
            <a:chExt cx="530280" cy="324360"/>
          </a:xfrm>
        </p:grpSpPr>
        <mc:AlternateContent xmlns:mc="http://schemas.openxmlformats.org/markup-compatibility/2006">
          <mc:Choice xmlns:p14="http://schemas.microsoft.com/office/powerpoint/2010/main" Requires="p14">
            <p:contentPart p14:bwMode="auto" r:id="rId34">
              <p14:nvContentPartPr>
                <p14:cNvPr id="28" name="Ink 27">
                  <a:extLst>
                    <a:ext uri="{FF2B5EF4-FFF2-40B4-BE49-F238E27FC236}">
                      <a16:creationId xmlns:a16="http://schemas.microsoft.com/office/drawing/2014/main" id="{9E4F0052-22E7-979A-DF24-31E35442F789}"/>
                    </a:ext>
                  </a:extLst>
                </p14:cNvPr>
                <p14:cNvContentPartPr/>
                <p14:nvPr/>
              </p14:nvContentPartPr>
              <p14:xfrm>
                <a:off x="7983549" y="1262785"/>
                <a:ext cx="152280" cy="182160"/>
              </p14:xfrm>
            </p:contentPart>
          </mc:Choice>
          <mc:Fallback>
            <p:pic>
              <p:nvPicPr>
                <p:cNvPr id="28" name="Ink 27">
                  <a:extLst>
                    <a:ext uri="{FF2B5EF4-FFF2-40B4-BE49-F238E27FC236}">
                      <a16:creationId xmlns:a16="http://schemas.microsoft.com/office/drawing/2014/main" id="{9E4F0052-22E7-979A-DF24-31E35442F789}"/>
                    </a:ext>
                  </a:extLst>
                </p:cNvPr>
                <p:cNvPicPr/>
                <p:nvPr/>
              </p:nvPicPr>
              <p:blipFill>
                <a:blip r:embed="rId35"/>
                <a:stretch>
                  <a:fillRect/>
                </a:stretch>
              </p:blipFill>
              <p:spPr>
                <a:xfrm>
                  <a:off x="7974549" y="1254145"/>
                  <a:ext cx="1699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Ink 28">
                  <a:extLst>
                    <a:ext uri="{FF2B5EF4-FFF2-40B4-BE49-F238E27FC236}">
                      <a16:creationId xmlns:a16="http://schemas.microsoft.com/office/drawing/2014/main" id="{2BFF8137-2F26-E844-7E0A-2BE53C2F8138}"/>
                    </a:ext>
                  </a:extLst>
                </p14:cNvPr>
                <p14:cNvContentPartPr/>
                <p14:nvPr/>
              </p14:nvContentPartPr>
              <p14:xfrm>
                <a:off x="7923789" y="1520185"/>
                <a:ext cx="530280" cy="66960"/>
              </p14:xfrm>
            </p:contentPart>
          </mc:Choice>
          <mc:Fallback>
            <p:pic>
              <p:nvPicPr>
                <p:cNvPr id="29" name="Ink 28">
                  <a:extLst>
                    <a:ext uri="{FF2B5EF4-FFF2-40B4-BE49-F238E27FC236}">
                      <a16:creationId xmlns:a16="http://schemas.microsoft.com/office/drawing/2014/main" id="{2BFF8137-2F26-E844-7E0A-2BE53C2F8138}"/>
                    </a:ext>
                  </a:extLst>
                </p:cNvPr>
                <p:cNvPicPr/>
                <p:nvPr/>
              </p:nvPicPr>
              <p:blipFill>
                <a:blip r:embed="rId37"/>
                <a:stretch>
                  <a:fillRect/>
                </a:stretch>
              </p:blipFill>
              <p:spPr>
                <a:xfrm>
                  <a:off x="7915149" y="1511185"/>
                  <a:ext cx="547920" cy="84600"/>
                </a:xfrm>
                <a:prstGeom prst="rect">
                  <a:avLst/>
                </a:prstGeom>
              </p:spPr>
            </p:pic>
          </mc:Fallback>
        </mc:AlternateContent>
      </p:grpSp>
      <p:grpSp>
        <p:nvGrpSpPr>
          <p:cNvPr id="38" name="Group 37">
            <a:extLst>
              <a:ext uri="{FF2B5EF4-FFF2-40B4-BE49-F238E27FC236}">
                <a16:creationId xmlns:a16="http://schemas.microsoft.com/office/drawing/2014/main" id="{4C041155-43E2-9518-0B7F-11EF35337F1D}"/>
              </a:ext>
            </a:extLst>
          </p:cNvPr>
          <p:cNvGrpSpPr/>
          <p:nvPr/>
        </p:nvGrpSpPr>
        <p:grpSpPr>
          <a:xfrm>
            <a:off x="8034669" y="1626385"/>
            <a:ext cx="293400" cy="338400"/>
            <a:chOff x="8034669" y="1626385"/>
            <a:chExt cx="293400" cy="338400"/>
          </a:xfrm>
        </p:grpSpPr>
        <mc:AlternateContent xmlns:mc="http://schemas.openxmlformats.org/markup-compatibility/2006">
          <mc:Choice xmlns:p14="http://schemas.microsoft.com/office/powerpoint/2010/main" Requires="p14">
            <p:contentPart p14:bwMode="auto" r:id="rId38">
              <p14:nvContentPartPr>
                <p14:cNvPr id="31" name="Ink 30">
                  <a:extLst>
                    <a:ext uri="{FF2B5EF4-FFF2-40B4-BE49-F238E27FC236}">
                      <a16:creationId xmlns:a16="http://schemas.microsoft.com/office/drawing/2014/main" id="{BC39409C-EE05-926A-B0CC-87582C0CF48F}"/>
                    </a:ext>
                  </a:extLst>
                </p14:cNvPr>
                <p14:cNvContentPartPr/>
                <p14:nvPr/>
              </p14:nvContentPartPr>
              <p14:xfrm>
                <a:off x="8034669" y="1626385"/>
                <a:ext cx="293400" cy="287280"/>
              </p14:xfrm>
            </p:contentPart>
          </mc:Choice>
          <mc:Fallback>
            <p:pic>
              <p:nvPicPr>
                <p:cNvPr id="31" name="Ink 30">
                  <a:extLst>
                    <a:ext uri="{FF2B5EF4-FFF2-40B4-BE49-F238E27FC236}">
                      <a16:creationId xmlns:a16="http://schemas.microsoft.com/office/drawing/2014/main" id="{BC39409C-EE05-926A-B0CC-87582C0CF48F}"/>
                    </a:ext>
                  </a:extLst>
                </p:cNvPr>
                <p:cNvPicPr/>
                <p:nvPr/>
              </p:nvPicPr>
              <p:blipFill>
                <a:blip r:embed="rId39"/>
                <a:stretch>
                  <a:fillRect/>
                </a:stretch>
              </p:blipFill>
              <p:spPr>
                <a:xfrm>
                  <a:off x="8025669" y="1617385"/>
                  <a:ext cx="3110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Ink 31">
                  <a:extLst>
                    <a:ext uri="{FF2B5EF4-FFF2-40B4-BE49-F238E27FC236}">
                      <a16:creationId xmlns:a16="http://schemas.microsoft.com/office/drawing/2014/main" id="{E7A4CA6C-0953-375A-0126-85BC0429FBA1}"/>
                    </a:ext>
                  </a:extLst>
                </p14:cNvPr>
                <p14:cNvContentPartPr/>
                <p14:nvPr/>
              </p14:nvContentPartPr>
              <p14:xfrm>
                <a:off x="8191269" y="1756345"/>
                <a:ext cx="128160" cy="208440"/>
              </p14:xfrm>
            </p:contentPart>
          </mc:Choice>
          <mc:Fallback>
            <p:pic>
              <p:nvPicPr>
                <p:cNvPr id="32" name="Ink 31">
                  <a:extLst>
                    <a:ext uri="{FF2B5EF4-FFF2-40B4-BE49-F238E27FC236}">
                      <a16:creationId xmlns:a16="http://schemas.microsoft.com/office/drawing/2014/main" id="{E7A4CA6C-0953-375A-0126-85BC0429FBA1}"/>
                    </a:ext>
                  </a:extLst>
                </p:cNvPr>
                <p:cNvPicPr/>
                <p:nvPr/>
              </p:nvPicPr>
              <p:blipFill>
                <a:blip r:embed="rId41"/>
                <a:stretch>
                  <a:fillRect/>
                </a:stretch>
              </p:blipFill>
              <p:spPr>
                <a:xfrm>
                  <a:off x="8182629" y="1747705"/>
                  <a:ext cx="145800" cy="226080"/>
                </a:xfrm>
                <a:prstGeom prst="rect">
                  <a:avLst/>
                </a:prstGeom>
              </p:spPr>
            </p:pic>
          </mc:Fallback>
        </mc:AlternateContent>
      </p:grpSp>
      <p:grpSp>
        <p:nvGrpSpPr>
          <p:cNvPr id="37" name="Group 36">
            <a:extLst>
              <a:ext uri="{FF2B5EF4-FFF2-40B4-BE49-F238E27FC236}">
                <a16:creationId xmlns:a16="http://schemas.microsoft.com/office/drawing/2014/main" id="{38340CF1-658A-47A2-6485-7739D44246E2}"/>
              </a:ext>
            </a:extLst>
          </p:cNvPr>
          <p:cNvGrpSpPr/>
          <p:nvPr/>
        </p:nvGrpSpPr>
        <p:grpSpPr>
          <a:xfrm>
            <a:off x="7948269" y="2255665"/>
            <a:ext cx="543960" cy="725760"/>
            <a:chOff x="7948269" y="2255665"/>
            <a:chExt cx="543960" cy="725760"/>
          </a:xfrm>
        </p:grpSpPr>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83DFB4D4-043E-E543-0782-F2422179E6E5}"/>
                    </a:ext>
                  </a:extLst>
                </p14:cNvPr>
                <p14:cNvContentPartPr/>
                <p14:nvPr/>
              </p14:nvContentPartPr>
              <p14:xfrm>
                <a:off x="8013789" y="2255665"/>
                <a:ext cx="154800" cy="191520"/>
              </p14:xfrm>
            </p:contentPart>
          </mc:Choice>
          <mc:Fallback>
            <p:pic>
              <p:nvPicPr>
                <p:cNvPr id="33" name="Ink 32">
                  <a:extLst>
                    <a:ext uri="{FF2B5EF4-FFF2-40B4-BE49-F238E27FC236}">
                      <a16:creationId xmlns:a16="http://schemas.microsoft.com/office/drawing/2014/main" id="{83DFB4D4-043E-E543-0782-F2422179E6E5}"/>
                    </a:ext>
                  </a:extLst>
                </p:cNvPr>
                <p:cNvPicPr/>
                <p:nvPr/>
              </p:nvPicPr>
              <p:blipFill>
                <a:blip r:embed="rId43"/>
                <a:stretch>
                  <a:fillRect/>
                </a:stretch>
              </p:blipFill>
              <p:spPr>
                <a:xfrm>
                  <a:off x="8005149" y="2246665"/>
                  <a:ext cx="1724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912271FB-86EF-7CB7-62A2-5528C80F6C3E}"/>
                    </a:ext>
                  </a:extLst>
                </p14:cNvPr>
                <p14:cNvContentPartPr/>
                <p14:nvPr/>
              </p14:nvContentPartPr>
              <p14:xfrm>
                <a:off x="7948269" y="2483545"/>
                <a:ext cx="543960" cy="60120"/>
              </p14:xfrm>
            </p:contentPart>
          </mc:Choice>
          <mc:Fallback>
            <p:pic>
              <p:nvPicPr>
                <p:cNvPr id="34" name="Ink 33">
                  <a:extLst>
                    <a:ext uri="{FF2B5EF4-FFF2-40B4-BE49-F238E27FC236}">
                      <a16:creationId xmlns:a16="http://schemas.microsoft.com/office/drawing/2014/main" id="{912271FB-86EF-7CB7-62A2-5528C80F6C3E}"/>
                    </a:ext>
                  </a:extLst>
                </p:cNvPr>
                <p:cNvPicPr/>
                <p:nvPr/>
              </p:nvPicPr>
              <p:blipFill>
                <a:blip r:embed="rId45"/>
                <a:stretch>
                  <a:fillRect/>
                </a:stretch>
              </p:blipFill>
              <p:spPr>
                <a:xfrm>
                  <a:off x="7939269" y="2474545"/>
                  <a:ext cx="5616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B330BC7A-1D39-D318-F000-8C970CE7EF73}"/>
                    </a:ext>
                  </a:extLst>
                </p14:cNvPr>
                <p14:cNvContentPartPr/>
                <p14:nvPr/>
              </p14:nvContentPartPr>
              <p14:xfrm>
                <a:off x="8029629" y="2647705"/>
                <a:ext cx="381240" cy="306000"/>
              </p14:xfrm>
            </p:contentPart>
          </mc:Choice>
          <mc:Fallback>
            <p:pic>
              <p:nvPicPr>
                <p:cNvPr id="35" name="Ink 34">
                  <a:extLst>
                    <a:ext uri="{FF2B5EF4-FFF2-40B4-BE49-F238E27FC236}">
                      <a16:creationId xmlns:a16="http://schemas.microsoft.com/office/drawing/2014/main" id="{B330BC7A-1D39-D318-F000-8C970CE7EF73}"/>
                    </a:ext>
                  </a:extLst>
                </p:cNvPr>
                <p:cNvPicPr/>
                <p:nvPr/>
              </p:nvPicPr>
              <p:blipFill>
                <a:blip r:embed="rId47"/>
                <a:stretch>
                  <a:fillRect/>
                </a:stretch>
              </p:blipFill>
              <p:spPr>
                <a:xfrm>
                  <a:off x="8020989" y="2639065"/>
                  <a:ext cx="3988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181E39DF-104C-B46A-7882-1F1E15C94D07}"/>
                    </a:ext>
                  </a:extLst>
                </p14:cNvPr>
                <p14:cNvContentPartPr/>
                <p14:nvPr/>
              </p14:nvContentPartPr>
              <p14:xfrm>
                <a:off x="8226549" y="2793505"/>
                <a:ext cx="174240" cy="187920"/>
              </p14:xfrm>
            </p:contentPart>
          </mc:Choice>
          <mc:Fallback>
            <p:pic>
              <p:nvPicPr>
                <p:cNvPr id="36" name="Ink 35">
                  <a:extLst>
                    <a:ext uri="{FF2B5EF4-FFF2-40B4-BE49-F238E27FC236}">
                      <a16:creationId xmlns:a16="http://schemas.microsoft.com/office/drawing/2014/main" id="{181E39DF-104C-B46A-7882-1F1E15C94D07}"/>
                    </a:ext>
                  </a:extLst>
                </p:cNvPr>
                <p:cNvPicPr/>
                <p:nvPr/>
              </p:nvPicPr>
              <p:blipFill>
                <a:blip r:embed="rId49"/>
                <a:stretch>
                  <a:fillRect/>
                </a:stretch>
              </p:blipFill>
              <p:spPr>
                <a:xfrm>
                  <a:off x="8217909" y="2784505"/>
                  <a:ext cx="191880" cy="205560"/>
                </a:xfrm>
                <a:prstGeom prst="rect">
                  <a:avLst/>
                </a:prstGeom>
              </p:spPr>
            </p:pic>
          </mc:Fallback>
        </mc:AlternateContent>
      </p:grpSp>
      <p:grpSp>
        <p:nvGrpSpPr>
          <p:cNvPr id="51" name="Group 50">
            <a:extLst>
              <a:ext uri="{FF2B5EF4-FFF2-40B4-BE49-F238E27FC236}">
                <a16:creationId xmlns:a16="http://schemas.microsoft.com/office/drawing/2014/main" id="{6146A86B-26C0-CD88-2E73-6B7F20F91742}"/>
              </a:ext>
            </a:extLst>
          </p:cNvPr>
          <p:cNvGrpSpPr/>
          <p:nvPr/>
        </p:nvGrpSpPr>
        <p:grpSpPr>
          <a:xfrm>
            <a:off x="9018189" y="1146145"/>
            <a:ext cx="926280" cy="1956600"/>
            <a:chOff x="9018189" y="1146145"/>
            <a:chExt cx="926280" cy="1956600"/>
          </a:xfrm>
        </p:grpSpPr>
        <mc:AlternateContent xmlns:mc="http://schemas.openxmlformats.org/markup-compatibility/2006">
          <mc:Choice xmlns:p14="http://schemas.microsoft.com/office/powerpoint/2010/main" Requires="p14">
            <p:contentPart p14:bwMode="auto" r:id="rId50">
              <p14:nvContentPartPr>
                <p14:cNvPr id="39" name="Ink 38">
                  <a:extLst>
                    <a:ext uri="{FF2B5EF4-FFF2-40B4-BE49-F238E27FC236}">
                      <a16:creationId xmlns:a16="http://schemas.microsoft.com/office/drawing/2014/main" id="{8625CA56-5960-7CF0-D04E-D103E5A643C1}"/>
                    </a:ext>
                  </a:extLst>
                </p14:cNvPr>
                <p14:cNvContentPartPr/>
                <p14:nvPr/>
              </p14:nvContentPartPr>
              <p14:xfrm>
                <a:off x="9134829" y="1226785"/>
                <a:ext cx="186480" cy="182160"/>
              </p14:xfrm>
            </p:contentPart>
          </mc:Choice>
          <mc:Fallback>
            <p:pic>
              <p:nvPicPr>
                <p:cNvPr id="39" name="Ink 38">
                  <a:extLst>
                    <a:ext uri="{FF2B5EF4-FFF2-40B4-BE49-F238E27FC236}">
                      <a16:creationId xmlns:a16="http://schemas.microsoft.com/office/drawing/2014/main" id="{8625CA56-5960-7CF0-D04E-D103E5A643C1}"/>
                    </a:ext>
                  </a:extLst>
                </p:cNvPr>
                <p:cNvPicPr/>
                <p:nvPr/>
              </p:nvPicPr>
              <p:blipFill>
                <a:blip r:embed="rId51"/>
                <a:stretch>
                  <a:fillRect/>
                </a:stretch>
              </p:blipFill>
              <p:spPr>
                <a:xfrm>
                  <a:off x="9125829" y="1218145"/>
                  <a:ext cx="2041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0" name="Ink 39">
                  <a:extLst>
                    <a:ext uri="{FF2B5EF4-FFF2-40B4-BE49-F238E27FC236}">
                      <a16:creationId xmlns:a16="http://schemas.microsoft.com/office/drawing/2014/main" id="{78B47C51-372A-7FFB-CBC9-895FE4F45B99}"/>
                    </a:ext>
                  </a:extLst>
                </p14:cNvPr>
                <p14:cNvContentPartPr/>
                <p14:nvPr/>
              </p14:nvContentPartPr>
              <p14:xfrm>
                <a:off x="9162909" y="1538545"/>
                <a:ext cx="360360" cy="5040"/>
              </p14:xfrm>
            </p:contentPart>
          </mc:Choice>
          <mc:Fallback>
            <p:pic>
              <p:nvPicPr>
                <p:cNvPr id="40" name="Ink 39">
                  <a:extLst>
                    <a:ext uri="{FF2B5EF4-FFF2-40B4-BE49-F238E27FC236}">
                      <a16:creationId xmlns:a16="http://schemas.microsoft.com/office/drawing/2014/main" id="{78B47C51-372A-7FFB-CBC9-895FE4F45B99}"/>
                    </a:ext>
                  </a:extLst>
                </p:cNvPr>
                <p:cNvPicPr/>
                <p:nvPr/>
              </p:nvPicPr>
              <p:blipFill>
                <a:blip r:embed="rId53"/>
                <a:stretch>
                  <a:fillRect/>
                </a:stretch>
              </p:blipFill>
              <p:spPr>
                <a:xfrm>
                  <a:off x="9153909" y="1529905"/>
                  <a:ext cx="378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Ink 40">
                  <a:extLst>
                    <a:ext uri="{FF2B5EF4-FFF2-40B4-BE49-F238E27FC236}">
                      <a16:creationId xmlns:a16="http://schemas.microsoft.com/office/drawing/2014/main" id="{E5EDC258-2573-96C8-5172-4F858E35D49C}"/>
                    </a:ext>
                  </a:extLst>
                </p14:cNvPr>
                <p14:cNvContentPartPr/>
                <p14:nvPr/>
              </p14:nvContentPartPr>
              <p14:xfrm>
                <a:off x="9151749" y="1721425"/>
                <a:ext cx="375480" cy="278280"/>
              </p14:xfrm>
            </p:contentPart>
          </mc:Choice>
          <mc:Fallback>
            <p:pic>
              <p:nvPicPr>
                <p:cNvPr id="41" name="Ink 40">
                  <a:extLst>
                    <a:ext uri="{FF2B5EF4-FFF2-40B4-BE49-F238E27FC236}">
                      <a16:creationId xmlns:a16="http://schemas.microsoft.com/office/drawing/2014/main" id="{E5EDC258-2573-96C8-5172-4F858E35D49C}"/>
                    </a:ext>
                  </a:extLst>
                </p:cNvPr>
                <p:cNvPicPr/>
                <p:nvPr/>
              </p:nvPicPr>
              <p:blipFill>
                <a:blip r:embed="rId55"/>
                <a:stretch>
                  <a:fillRect/>
                </a:stretch>
              </p:blipFill>
              <p:spPr>
                <a:xfrm>
                  <a:off x="9143109" y="1712785"/>
                  <a:ext cx="3931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Ink 41">
                  <a:extLst>
                    <a:ext uri="{FF2B5EF4-FFF2-40B4-BE49-F238E27FC236}">
                      <a16:creationId xmlns:a16="http://schemas.microsoft.com/office/drawing/2014/main" id="{F9416D4A-6A91-9C1D-2E4C-05D49622CC75}"/>
                    </a:ext>
                  </a:extLst>
                </p14:cNvPr>
                <p14:cNvContentPartPr/>
                <p14:nvPr/>
              </p14:nvContentPartPr>
              <p14:xfrm>
                <a:off x="9359829" y="1863265"/>
                <a:ext cx="171720" cy="169920"/>
              </p14:xfrm>
            </p:contentPart>
          </mc:Choice>
          <mc:Fallback>
            <p:pic>
              <p:nvPicPr>
                <p:cNvPr id="42" name="Ink 41">
                  <a:extLst>
                    <a:ext uri="{FF2B5EF4-FFF2-40B4-BE49-F238E27FC236}">
                      <a16:creationId xmlns:a16="http://schemas.microsoft.com/office/drawing/2014/main" id="{F9416D4A-6A91-9C1D-2E4C-05D49622CC75}"/>
                    </a:ext>
                  </a:extLst>
                </p:cNvPr>
                <p:cNvPicPr/>
                <p:nvPr/>
              </p:nvPicPr>
              <p:blipFill>
                <a:blip r:embed="rId57"/>
                <a:stretch>
                  <a:fillRect/>
                </a:stretch>
              </p:blipFill>
              <p:spPr>
                <a:xfrm>
                  <a:off x="9350829" y="1854625"/>
                  <a:ext cx="1893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Ink 44">
                  <a:extLst>
                    <a:ext uri="{FF2B5EF4-FFF2-40B4-BE49-F238E27FC236}">
                      <a16:creationId xmlns:a16="http://schemas.microsoft.com/office/drawing/2014/main" id="{B9C2FD85-A3D9-4094-DEE8-098AD7C21E9C}"/>
                    </a:ext>
                  </a:extLst>
                </p14:cNvPr>
                <p14:cNvContentPartPr/>
                <p14:nvPr/>
              </p14:nvContentPartPr>
              <p14:xfrm>
                <a:off x="9018189" y="2580385"/>
                <a:ext cx="160920" cy="47520"/>
              </p14:xfrm>
            </p:contentPart>
          </mc:Choice>
          <mc:Fallback>
            <p:pic>
              <p:nvPicPr>
                <p:cNvPr id="45" name="Ink 44">
                  <a:extLst>
                    <a:ext uri="{FF2B5EF4-FFF2-40B4-BE49-F238E27FC236}">
                      <a16:creationId xmlns:a16="http://schemas.microsoft.com/office/drawing/2014/main" id="{B9C2FD85-A3D9-4094-DEE8-098AD7C21E9C}"/>
                    </a:ext>
                  </a:extLst>
                </p:cNvPr>
                <p:cNvPicPr/>
                <p:nvPr/>
              </p:nvPicPr>
              <p:blipFill>
                <a:blip r:embed="rId59"/>
                <a:stretch>
                  <a:fillRect/>
                </a:stretch>
              </p:blipFill>
              <p:spPr>
                <a:xfrm>
                  <a:off x="9009189" y="2571745"/>
                  <a:ext cx="1785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Ink 45">
                  <a:extLst>
                    <a:ext uri="{FF2B5EF4-FFF2-40B4-BE49-F238E27FC236}">
                      <a16:creationId xmlns:a16="http://schemas.microsoft.com/office/drawing/2014/main" id="{5664B8A6-25A1-5391-7906-EFE4D11C7FFF}"/>
                    </a:ext>
                  </a:extLst>
                </p14:cNvPr>
                <p14:cNvContentPartPr/>
                <p14:nvPr/>
              </p14:nvContentPartPr>
              <p14:xfrm>
                <a:off x="9318429" y="2469865"/>
                <a:ext cx="57600" cy="175320"/>
              </p14:xfrm>
            </p:contentPart>
          </mc:Choice>
          <mc:Fallback>
            <p:pic>
              <p:nvPicPr>
                <p:cNvPr id="46" name="Ink 45">
                  <a:extLst>
                    <a:ext uri="{FF2B5EF4-FFF2-40B4-BE49-F238E27FC236}">
                      <a16:creationId xmlns:a16="http://schemas.microsoft.com/office/drawing/2014/main" id="{5664B8A6-25A1-5391-7906-EFE4D11C7FFF}"/>
                    </a:ext>
                  </a:extLst>
                </p:cNvPr>
                <p:cNvPicPr/>
                <p:nvPr/>
              </p:nvPicPr>
              <p:blipFill>
                <a:blip r:embed="rId61"/>
                <a:stretch>
                  <a:fillRect/>
                </a:stretch>
              </p:blipFill>
              <p:spPr>
                <a:xfrm>
                  <a:off x="9309429" y="2461225"/>
                  <a:ext cx="752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7" name="Ink 46">
                  <a:extLst>
                    <a:ext uri="{FF2B5EF4-FFF2-40B4-BE49-F238E27FC236}">
                      <a16:creationId xmlns:a16="http://schemas.microsoft.com/office/drawing/2014/main" id="{FA579375-4170-70F6-4F86-026073FC1245}"/>
                    </a:ext>
                  </a:extLst>
                </p14:cNvPr>
                <p14:cNvContentPartPr/>
                <p14:nvPr/>
              </p14:nvContentPartPr>
              <p14:xfrm>
                <a:off x="9149229" y="2682265"/>
                <a:ext cx="482040" cy="75960"/>
              </p14:xfrm>
            </p:contentPart>
          </mc:Choice>
          <mc:Fallback>
            <p:pic>
              <p:nvPicPr>
                <p:cNvPr id="47" name="Ink 46">
                  <a:extLst>
                    <a:ext uri="{FF2B5EF4-FFF2-40B4-BE49-F238E27FC236}">
                      <a16:creationId xmlns:a16="http://schemas.microsoft.com/office/drawing/2014/main" id="{FA579375-4170-70F6-4F86-026073FC1245}"/>
                    </a:ext>
                  </a:extLst>
                </p:cNvPr>
                <p:cNvPicPr/>
                <p:nvPr/>
              </p:nvPicPr>
              <p:blipFill>
                <a:blip r:embed="rId63"/>
                <a:stretch>
                  <a:fillRect/>
                </a:stretch>
              </p:blipFill>
              <p:spPr>
                <a:xfrm>
                  <a:off x="9140589" y="2673265"/>
                  <a:ext cx="499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 name="Ink 47">
                  <a:extLst>
                    <a:ext uri="{FF2B5EF4-FFF2-40B4-BE49-F238E27FC236}">
                      <a16:creationId xmlns:a16="http://schemas.microsoft.com/office/drawing/2014/main" id="{E55510D2-B703-0D5B-7F75-4DE0D33F9BCD}"/>
                    </a:ext>
                  </a:extLst>
                </p14:cNvPr>
                <p14:cNvContentPartPr/>
                <p14:nvPr/>
              </p14:nvContentPartPr>
              <p14:xfrm>
                <a:off x="9261189" y="2807905"/>
                <a:ext cx="358920" cy="280440"/>
              </p14:xfrm>
            </p:contentPart>
          </mc:Choice>
          <mc:Fallback>
            <p:pic>
              <p:nvPicPr>
                <p:cNvPr id="48" name="Ink 47">
                  <a:extLst>
                    <a:ext uri="{FF2B5EF4-FFF2-40B4-BE49-F238E27FC236}">
                      <a16:creationId xmlns:a16="http://schemas.microsoft.com/office/drawing/2014/main" id="{E55510D2-B703-0D5B-7F75-4DE0D33F9BCD}"/>
                    </a:ext>
                  </a:extLst>
                </p:cNvPr>
                <p:cNvPicPr/>
                <p:nvPr/>
              </p:nvPicPr>
              <p:blipFill>
                <a:blip r:embed="rId65"/>
                <a:stretch>
                  <a:fillRect/>
                </a:stretch>
              </p:blipFill>
              <p:spPr>
                <a:xfrm>
                  <a:off x="9252549" y="2799265"/>
                  <a:ext cx="3765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 name="Ink 48">
                  <a:extLst>
                    <a:ext uri="{FF2B5EF4-FFF2-40B4-BE49-F238E27FC236}">
                      <a16:creationId xmlns:a16="http://schemas.microsoft.com/office/drawing/2014/main" id="{D57FBF07-28F3-86BC-B11C-43CF40374558}"/>
                    </a:ext>
                  </a:extLst>
                </p14:cNvPr>
                <p14:cNvContentPartPr/>
                <p14:nvPr/>
              </p14:nvContentPartPr>
              <p14:xfrm>
                <a:off x="9493389" y="2929585"/>
                <a:ext cx="164520" cy="173160"/>
              </p14:xfrm>
            </p:contentPart>
          </mc:Choice>
          <mc:Fallback>
            <p:pic>
              <p:nvPicPr>
                <p:cNvPr id="49" name="Ink 48">
                  <a:extLst>
                    <a:ext uri="{FF2B5EF4-FFF2-40B4-BE49-F238E27FC236}">
                      <a16:creationId xmlns:a16="http://schemas.microsoft.com/office/drawing/2014/main" id="{D57FBF07-28F3-86BC-B11C-43CF40374558}"/>
                    </a:ext>
                  </a:extLst>
                </p:cNvPr>
                <p:cNvPicPr/>
                <p:nvPr/>
              </p:nvPicPr>
              <p:blipFill>
                <a:blip r:embed="rId67"/>
                <a:stretch>
                  <a:fillRect/>
                </a:stretch>
              </p:blipFill>
              <p:spPr>
                <a:xfrm>
                  <a:off x="9484749" y="2920945"/>
                  <a:ext cx="1821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0" name="Ink 49">
                  <a:extLst>
                    <a:ext uri="{FF2B5EF4-FFF2-40B4-BE49-F238E27FC236}">
                      <a16:creationId xmlns:a16="http://schemas.microsoft.com/office/drawing/2014/main" id="{0A10F15D-535B-66A2-1DE3-AF33DE2FA197}"/>
                    </a:ext>
                  </a:extLst>
                </p14:cNvPr>
                <p14:cNvContentPartPr/>
                <p14:nvPr/>
              </p14:nvContentPartPr>
              <p14:xfrm>
                <a:off x="9669789" y="1146145"/>
                <a:ext cx="274680" cy="1911960"/>
              </p14:xfrm>
            </p:contentPart>
          </mc:Choice>
          <mc:Fallback>
            <p:pic>
              <p:nvPicPr>
                <p:cNvPr id="50" name="Ink 49">
                  <a:extLst>
                    <a:ext uri="{FF2B5EF4-FFF2-40B4-BE49-F238E27FC236}">
                      <a16:creationId xmlns:a16="http://schemas.microsoft.com/office/drawing/2014/main" id="{0A10F15D-535B-66A2-1DE3-AF33DE2FA197}"/>
                    </a:ext>
                  </a:extLst>
                </p:cNvPr>
                <p:cNvPicPr/>
                <p:nvPr/>
              </p:nvPicPr>
              <p:blipFill>
                <a:blip r:embed="rId69"/>
                <a:stretch>
                  <a:fillRect/>
                </a:stretch>
              </p:blipFill>
              <p:spPr>
                <a:xfrm>
                  <a:off x="9660789" y="1137145"/>
                  <a:ext cx="292320" cy="1929600"/>
                </a:xfrm>
                <a:prstGeom prst="rect">
                  <a:avLst/>
                </a:prstGeom>
              </p:spPr>
            </p:pic>
          </mc:Fallback>
        </mc:AlternateContent>
      </p:grpSp>
      <p:grpSp>
        <p:nvGrpSpPr>
          <p:cNvPr id="56" name="Group 55">
            <a:extLst>
              <a:ext uri="{FF2B5EF4-FFF2-40B4-BE49-F238E27FC236}">
                <a16:creationId xmlns:a16="http://schemas.microsoft.com/office/drawing/2014/main" id="{BB174313-F23A-0F34-CAA5-AFE004A5D366}"/>
              </a:ext>
            </a:extLst>
          </p:cNvPr>
          <p:cNvGrpSpPr/>
          <p:nvPr/>
        </p:nvGrpSpPr>
        <p:grpSpPr>
          <a:xfrm>
            <a:off x="6430869" y="4406305"/>
            <a:ext cx="666720" cy="490680"/>
            <a:chOff x="6430869" y="4406305"/>
            <a:chExt cx="666720" cy="490680"/>
          </a:xfrm>
        </p:grpSpPr>
        <mc:AlternateContent xmlns:mc="http://schemas.openxmlformats.org/markup-compatibility/2006">
          <mc:Choice xmlns:p14="http://schemas.microsoft.com/office/powerpoint/2010/main" Requires="p14">
            <p:contentPart p14:bwMode="auto" r:id="rId70">
              <p14:nvContentPartPr>
                <p14:cNvPr id="52" name="Ink 51">
                  <a:extLst>
                    <a:ext uri="{FF2B5EF4-FFF2-40B4-BE49-F238E27FC236}">
                      <a16:creationId xmlns:a16="http://schemas.microsoft.com/office/drawing/2014/main" id="{BB08118D-2DB9-3C97-6E6D-256F829F9062}"/>
                    </a:ext>
                  </a:extLst>
                </p14:cNvPr>
                <p14:cNvContentPartPr/>
                <p14:nvPr/>
              </p14:nvContentPartPr>
              <p14:xfrm>
                <a:off x="6430869" y="4452385"/>
                <a:ext cx="91440" cy="384120"/>
              </p14:xfrm>
            </p:contentPart>
          </mc:Choice>
          <mc:Fallback>
            <p:pic>
              <p:nvPicPr>
                <p:cNvPr id="52" name="Ink 51">
                  <a:extLst>
                    <a:ext uri="{FF2B5EF4-FFF2-40B4-BE49-F238E27FC236}">
                      <a16:creationId xmlns:a16="http://schemas.microsoft.com/office/drawing/2014/main" id="{BB08118D-2DB9-3C97-6E6D-256F829F9062}"/>
                    </a:ext>
                  </a:extLst>
                </p:cNvPr>
                <p:cNvPicPr/>
                <p:nvPr/>
              </p:nvPicPr>
              <p:blipFill>
                <a:blip r:embed="rId71"/>
                <a:stretch>
                  <a:fillRect/>
                </a:stretch>
              </p:blipFill>
              <p:spPr>
                <a:xfrm>
                  <a:off x="6422229" y="4443745"/>
                  <a:ext cx="1090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3" name="Ink 52">
                  <a:extLst>
                    <a:ext uri="{FF2B5EF4-FFF2-40B4-BE49-F238E27FC236}">
                      <a16:creationId xmlns:a16="http://schemas.microsoft.com/office/drawing/2014/main" id="{136EB70C-731B-6A1B-33C3-C83FDD173416}"/>
                    </a:ext>
                  </a:extLst>
                </p14:cNvPr>
                <p14:cNvContentPartPr/>
                <p14:nvPr/>
              </p14:nvContentPartPr>
              <p14:xfrm>
                <a:off x="6510069" y="4406305"/>
                <a:ext cx="277560" cy="468720"/>
              </p14:xfrm>
            </p:contentPart>
          </mc:Choice>
          <mc:Fallback>
            <p:pic>
              <p:nvPicPr>
                <p:cNvPr id="53" name="Ink 52">
                  <a:extLst>
                    <a:ext uri="{FF2B5EF4-FFF2-40B4-BE49-F238E27FC236}">
                      <a16:creationId xmlns:a16="http://schemas.microsoft.com/office/drawing/2014/main" id="{136EB70C-731B-6A1B-33C3-C83FDD173416}"/>
                    </a:ext>
                  </a:extLst>
                </p:cNvPr>
                <p:cNvPicPr/>
                <p:nvPr/>
              </p:nvPicPr>
              <p:blipFill>
                <a:blip r:embed="rId73"/>
                <a:stretch>
                  <a:fillRect/>
                </a:stretch>
              </p:blipFill>
              <p:spPr>
                <a:xfrm>
                  <a:off x="6501069" y="4397665"/>
                  <a:ext cx="29520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4" name="Ink 53">
                  <a:extLst>
                    <a:ext uri="{FF2B5EF4-FFF2-40B4-BE49-F238E27FC236}">
                      <a16:creationId xmlns:a16="http://schemas.microsoft.com/office/drawing/2014/main" id="{908E3481-87CC-0C8B-4142-E406564AF410}"/>
                    </a:ext>
                  </a:extLst>
                </p14:cNvPr>
                <p14:cNvContentPartPr/>
                <p14:nvPr/>
              </p14:nvContentPartPr>
              <p14:xfrm>
                <a:off x="6938109" y="4870705"/>
                <a:ext cx="159480" cy="26280"/>
              </p14:xfrm>
            </p:contentPart>
          </mc:Choice>
          <mc:Fallback>
            <p:pic>
              <p:nvPicPr>
                <p:cNvPr id="54" name="Ink 53">
                  <a:extLst>
                    <a:ext uri="{FF2B5EF4-FFF2-40B4-BE49-F238E27FC236}">
                      <a16:creationId xmlns:a16="http://schemas.microsoft.com/office/drawing/2014/main" id="{908E3481-87CC-0C8B-4142-E406564AF410}"/>
                    </a:ext>
                  </a:extLst>
                </p:cNvPr>
                <p:cNvPicPr/>
                <p:nvPr/>
              </p:nvPicPr>
              <p:blipFill>
                <a:blip r:embed="rId75"/>
                <a:stretch>
                  <a:fillRect/>
                </a:stretch>
              </p:blipFill>
              <p:spPr>
                <a:xfrm>
                  <a:off x="6929109" y="4862065"/>
                  <a:ext cx="1771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5" name="Ink 54">
                  <a:extLst>
                    <a:ext uri="{FF2B5EF4-FFF2-40B4-BE49-F238E27FC236}">
                      <a16:creationId xmlns:a16="http://schemas.microsoft.com/office/drawing/2014/main" id="{F5D600E2-0F4F-7764-DA02-AD8EC00587E3}"/>
                    </a:ext>
                  </a:extLst>
                </p14:cNvPr>
                <p14:cNvContentPartPr/>
                <p14:nvPr/>
              </p14:nvContentPartPr>
              <p14:xfrm>
                <a:off x="6893109" y="4753345"/>
                <a:ext cx="202320" cy="48600"/>
              </p14:xfrm>
            </p:contentPart>
          </mc:Choice>
          <mc:Fallback>
            <p:pic>
              <p:nvPicPr>
                <p:cNvPr id="55" name="Ink 54">
                  <a:extLst>
                    <a:ext uri="{FF2B5EF4-FFF2-40B4-BE49-F238E27FC236}">
                      <a16:creationId xmlns:a16="http://schemas.microsoft.com/office/drawing/2014/main" id="{F5D600E2-0F4F-7764-DA02-AD8EC00587E3}"/>
                    </a:ext>
                  </a:extLst>
                </p:cNvPr>
                <p:cNvPicPr/>
                <p:nvPr/>
              </p:nvPicPr>
              <p:blipFill>
                <a:blip r:embed="rId77"/>
                <a:stretch>
                  <a:fillRect/>
                </a:stretch>
              </p:blipFill>
              <p:spPr>
                <a:xfrm>
                  <a:off x="6884109" y="4744345"/>
                  <a:ext cx="219960" cy="66240"/>
                </a:xfrm>
                <a:prstGeom prst="rect">
                  <a:avLst/>
                </a:prstGeom>
              </p:spPr>
            </p:pic>
          </mc:Fallback>
        </mc:AlternateContent>
      </p:grpSp>
      <p:grpSp>
        <p:nvGrpSpPr>
          <p:cNvPr id="60" name="Group 59">
            <a:extLst>
              <a:ext uri="{FF2B5EF4-FFF2-40B4-BE49-F238E27FC236}">
                <a16:creationId xmlns:a16="http://schemas.microsoft.com/office/drawing/2014/main" id="{8E4DF49C-6F7A-8419-B2C2-D194849FFF44}"/>
              </a:ext>
            </a:extLst>
          </p:cNvPr>
          <p:cNvGrpSpPr/>
          <p:nvPr/>
        </p:nvGrpSpPr>
        <p:grpSpPr>
          <a:xfrm>
            <a:off x="7727229" y="4085905"/>
            <a:ext cx="948240" cy="1531800"/>
            <a:chOff x="7727229" y="4085905"/>
            <a:chExt cx="948240" cy="1531800"/>
          </a:xfrm>
        </p:grpSpPr>
        <mc:AlternateContent xmlns:mc="http://schemas.openxmlformats.org/markup-compatibility/2006">
          <mc:Choice xmlns:p14="http://schemas.microsoft.com/office/powerpoint/2010/main" Requires="p14">
            <p:contentPart p14:bwMode="auto" r:id="rId78">
              <p14:nvContentPartPr>
                <p14:cNvPr id="57" name="Ink 56">
                  <a:extLst>
                    <a:ext uri="{FF2B5EF4-FFF2-40B4-BE49-F238E27FC236}">
                      <a16:creationId xmlns:a16="http://schemas.microsoft.com/office/drawing/2014/main" id="{3A9E36A8-EA8C-0EA7-F52D-6A7B99A34038}"/>
                    </a:ext>
                  </a:extLst>
                </p14:cNvPr>
                <p14:cNvContentPartPr/>
                <p14:nvPr/>
              </p14:nvContentPartPr>
              <p14:xfrm>
                <a:off x="7727229" y="4085905"/>
                <a:ext cx="234720" cy="1531800"/>
              </p14:xfrm>
            </p:contentPart>
          </mc:Choice>
          <mc:Fallback>
            <p:pic>
              <p:nvPicPr>
                <p:cNvPr id="57" name="Ink 56">
                  <a:extLst>
                    <a:ext uri="{FF2B5EF4-FFF2-40B4-BE49-F238E27FC236}">
                      <a16:creationId xmlns:a16="http://schemas.microsoft.com/office/drawing/2014/main" id="{3A9E36A8-EA8C-0EA7-F52D-6A7B99A34038}"/>
                    </a:ext>
                  </a:extLst>
                </p:cNvPr>
                <p:cNvPicPr/>
                <p:nvPr/>
              </p:nvPicPr>
              <p:blipFill>
                <a:blip r:embed="rId79"/>
                <a:stretch>
                  <a:fillRect/>
                </a:stretch>
              </p:blipFill>
              <p:spPr>
                <a:xfrm>
                  <a:off x="7718229" y="4077265"/>
                  <a:ext cx="252360" cy="1549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 name="Ink 57">
                  <a:extLst>
                    <a:ext uri="{FF2B5EF4-FFF2-40B4-BE49-F238E27FC236}">
                      <a16:creationId xmlns:a16="http://schemas.microsoft.com/office/drawing/2014/main" id="{D8A63EF9-883A-E8FD-4D3E-5DC610205ED0}"/>
                    </a:ext>
                  </a:extLst>
                </p14:cNvPr>
                <p14:cNvContentPartPr/>
                <p14:nvPr/>
              </p14:nvContentPartPr>
              <p14:xfrm>
                <a:off x="8108829" y="4222345"/>
                <a:ext cx="504360" cy="347400"/>
              </p14:xfrm>
            </p:contentPart>
          </mc:Choice>
          <mc:Fallback>
            <p:pic>
              <p:nvPicPr>
                <p:cNvPr id="58" name="Ink 57">
                  <a:extLst>
                    <a:ext uri="{FF2B5EF4-FFF2-40B4-BE49-F238E27FC236}">
                      <a16:creationId xmlns:a16="http://schemas.microsoft.com/office/drawing/2014/main" id="{D8A63EF9-883A-E8FD-4D3E-5DC610205ED0}"/>
                    </a:ext>
                  </a:extLst>
                </p:cNvPr>
                <p:cNvPicPr/>
                <p:nvPr/>
              </p:nvPicPr>
              <p:blipFill>
                <a:blip r:embed="rId81"/>
                <a:stretch>
                  <a:fillRect/>
                </a:stretch>
              </p:blipFill>
              <p:spPr>
                <a:xfrm>
                  <a:off x="8099829" y="4213705"/>
                  <a:ext cx="5220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9" name="Ink 58">
                  <a:extLst>
                    <a:ext uri="{FF2B5EF4-FFF2-40B4-BE49-F238E27FC236}">
                      <a16:creationId xmlns:a16="http://schemas.microsoft.com/office/drawing/2014/main" id="{8207907A-C311-33B1-B8B8-A4DFDE3778ED}"/>
                    </a:ext>
                  </a:extLst>
                </p14:cNvPr>
                <p14:cNvContentPartPr/>
                <p14:nvPr/>
              </p14:nvContentPartPr>
              <p14:xfrm>
                <a:off x="8413749" y="4414225"/>
                <a:ext cx="261720" cy="239400"/>
              </p14:xfrm>
            </p:contentPart>
          </mc:Choice>
          <mc:Fallback>
            <p:pic>
              <p:nvPicPr>
                <p:cNvPr id="59" name="Ink 58">
                  <a:extLst>
                    <a:ext uri="{FF2B5EF4-FFF2-40B4-BE49-F238E27FC236}">
                      <a16:creationId xmlns:a16="http://schemas.microsoft.com/office/drawing/2014/main" id="{8207907A-C311-33B1-B8B8-A4DFDE3778ED}"/>
                    </a:ext>
                  </a:extLst>
                </p:cNvPr>
                <p:cNvPicPr/>
                <p:nvPr/>
              </p:nvPicPr>
              <p:blipFill>
                <a:blip r:embed="rId83"/>
                <a:stretch>
                  <a:fillRect/>
                </a:stretch>
              </p:blipFill>
              <p:spPr>
                <a:xfrm>
                  <a:off x="8405109" y="4405225"/>
                  <a:ext cx="279360" cy="257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4">
            <p14:nvContentPartPr>
              <p14:cNvPr id="64" name="Ink 63">
                <a:extLst>
                  <a:ext uri="{FF2B5EF4-FFF2-40B4-BE49-F238E27FC236}">
                    <a16:creationId xmlns:a16="http://schemas.microsoft.com/office/drawing/2014/main" id="{C4B33D7F-C2B6-FD65-C62E-5428E5E9A470}"/>
                  </a:ext>
                </a:extLst>
              </p14:cNvPr>
              <p14:cNvContentPartPr/>
              <p14:nvPr/>
            </p14:nvContentPartPr>
            <p14:xfrm>
              <a:off x="8259309" y="5135305"/>
              <a:ext cx="236160" cy="245520"/>
            </p14:xfrm>
          </p:contentPart>
        </mc:Choice>
        <mc:Fallback>
          <p:pic>
            <p:nvPicPr>
              <p:cNvPr id="64" name="Ink 63">
                <a:extLst>
                  <a:ext uri="{FF2B5EF4-FFF2-40B4-BE49-F238E27FC236}">
                    <a16:creationId xmlns:a16="http://schemas.microsoft.com/office/drawing/2014/main" id="{C4B33D7F-C2B6-FD65-C62E-5428E5E9A470}"/>
                  </a:ext>
                </a:extLst>
              </p:cNvPr>
              <p:cNvPicPr/>
              <p:nvPr/>
            </p:nvPicPr>
            <p:blipFill>
              <a:blip r:embed="rId85"/>
              <a:stretch>
                <a:fillRect/>
              </a:stretch>
            </p:blipFill>
            <p:spPr>
              <a:xfrm>
                <a:off x="8250669" y="5126305"/>
                <a:ext cx="253800" cy="263160"/>
              </a:xfrm>
              <a:prstGeom prst="rect">
                <a:avLst/>
              </a:prstGeom>
            </p:spPr>
          </p:pic>
        </mc:Fallback>
      </mc:AlternateContent>
      <p:grpSp>
        <p:nvGrpSpPr>
          <p:cNvPr id="69" name="Group 68">
            <a:extLst>
              <a:ext uri="{FF2B5EF4-FFF2-40B4-BE49-F238E27FC236}">
                <a16:creationId xmlns:a16="http://schemas.microsoft.com/office/drawing/2014/main" id="{F08692A9-A7C8-EF52-6DD6-A320E3939EF2}"/>
              </a:ext>
            </a:extLst>
          </p:cNvPr>
          <p:cNvGrpSpPr/>
          <p:nvPr/>
        </p:nvGrpSpPr>
        <p:grpSpPr>
          <a:xfrm>
            <a:off x="9263709" y="3880345"/>
            <a:ext cx="1139040" cy="2193840"/>
            <a:chOff x="9263709" y="3880345"/>
            <a:chExt cx="1139040" cy="2193840"/>
          </a:xfrm>
        </p:grpSpPr>
        <mc:AlternateContent xmlns:mc="http://schemas.openxmlformats.org/markup-compatibility/2006">
          <mc:Choice xmlns:p14="http://schemas.microsoft.com/office/powerpoint/2010/main" Requires="p14">
            <p:contentPart p14:bwMode="auto" r:id="rId86">
              <p14:nvContentPartPr>
                <p14:cNvPr id="61" name="Ink 60">
                  <a:extLst>
                    <a:ext uri="{FF2B5EF4-FFF2-40B4-BE49-F238E27FC236}">
                      <a16:creationId xmlns:a16="http://schemas.microsoft.com/office/drawing/2014/main" id="{20983A2C-0DA1-1782-BF76-22D2F5EACB59}"/>
                    </a:ext>
                  </a:extLst>
                </p14:cNvPr>
                <p14:cNvContentPartPr/>
                <p14:nvPr/>
              </p14:nvContentPartPr>
              <p14:xfrm>
                <a:off x="9330669" y="4233865"/>
                <a:ext cx="480600" cy="398520"/>
              </p14:xfrm>
            </p:contentPart>
          </mc:Choice>
          <mc:Fallback>
            <p:pic>
              <p:nvPicPr>
                <p:cNvPr id="61" name="Ink 60">
                  <a:extLst>
                    <a:ext uri="{FF2B5EF4-FFF2-40B4-BE49-F238E27FC236}">
                      <a16:creationId xmlns:a16="http://schemas.microsoft.com/office/drawing/2014/main" id="{20983A2C-0DA1-1782-BF76-22D2F5EACB59}"/>
                    </a:ext>
                  </a:extLst>
                </p:cNvPr>
                <p:cNvPicPr/>
                <p:nvPr/>
              </p:nvPicPr>
              <p:blipFill>
                <a:blip r:embed="rId87"/>
                <a:stretch>
                  <a:fillRect/>
                </a:stretch>
              </p:blipFill>
              <p:spPr>
                <a:xfrm>
                  <a:off x="9321669" y="4224865"/>
                  <a:ext cx="49824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2" name="Ink 61">
                  <a:extLst>
                    <a:ext uri="{FF2B5EF4-FFF2-40B4-BE49-F238E27FC236}">
                      <a16:creationId xmlns:a16="http://schemas.microsoft.com/office/drawing/2014/main" id="{C4D2BA08-F2E6-E9DF-9525-E2FD028C8D82}"/>
                    </a:ext>
                  </a:extLst>
                </p14:cNvPr>
                <p14:cNvContentPartPr/>
                <p14:nvPr/>
              </p14:nvContentPartPr>
              <p14:xfrm>
                <a:off x="9579789" y="4493425"/>
                <a:ext cx="259200" cy="245160"/>
              </p14:xfrm>
            </p:contentPart>
          </mc:Choice>
          <mc:Fallback>
            <p:pic>
              <p:nvPicPr>
                <p:cNvPr id="62" name="Ink 61">
                  <a:extLst>
                    <a:ext uri="{FF2B5EF4-FFF2-40B4-BE49-F238E27FC236}">
                      <a16:creationId xmlns:a16="http://schemas.microsoft.com/office/drawing/2014/main" id="{C4D2BA08-F2E6-E9DF-9525-E2FD028C8D82}"/>
                    </a:ext>
                  </a:extLst>
                </p:cNvPr>
                <p:cNvPicPr/>
                <p:nvPr/>
              </p:nvPicPr>
              <p:blipFill>
                <a:blip r:embed="rId89"/>
                <a:stretch>
                  <a:fillRect/>
                </a:stretch>
              </p:blipFill>
              <p:spPr>
                <a:xfrm>
                  <a:off x="9570789" y="4484425"/>
                  <a:ext cx="2768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5" name="Ink 64">
                  <a:extLst>
                    <a:ext uri="{FF2B5EF4-FFF2-40B4-BE49-F238E27FC236}">
                      <a16:creationId xmlns:a16="http://schemas.microsoft.com/office/drawing/2014/main" id="{664FD1F7-9C8F-0EBF-26ED-E3E8C4BD90E9}"/>
                    </a:ext>
                  </a:extLst>
                </p14:cNvPr>
                <p14:cNvContentPartPr/>
                <p14:nvPr/>
              </p14:nvContentPartPr>
              <p14:xfrm>
                <a:off x="9263709" y="5171305"/>
                <a:ext cx="286200" cy="294480"/>
              </p14:xfrm>
            </p:contentPart>
          </mc:Choice>
          <mc:Fallback>
            <p:pic>
              <p:nvPicPr>
                <p:cNvPr id="65" name="Ink 64">
                  <a:extLst>
                    <a:ext uri="{FF2B5EF4-FFF2-40B4-BE49-F238E27FC236}">
                      <a16:creationId xmlns:a16="http://schemas.microsoft.com/office/drawing/2014/main" id="{664FD1F7-9C8F-0EBF-26ED-E3E8C4BD90E9}"/>
                    </a:ext>
                  </a:extLst>
                </p:cNvPr>
                <p:cNvPicPr/>
                <p:nvPr/>
              </p:nvPicPr>
              <p:blipFill>
                <a:blip r:embed="rId91"/>
                <a:stretch>
                  <a:fillRect/>
                </a:stretch>
              </p:blipFill>
              <p:spPr>
                <a:xfrm>
                  <a:off x="9254709" y="5162305"/>
                  <a:ext cx="3038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6" name="Ink 65">
                  <a:extLst>
                    <a:ext uri="{FF2B5EF4-FFF2-40B4-BE49-F238E27FC236}">
                      <a16:creationId xmlns:a16="http://schemas.microsoft.com/office/drawing/2014/main" id="{9F567874-8782-891B-3DA5-2A4FB9A27C0F}"/>
                    </a:ext>
                  </a:extLst>
                </p14:cNvPr>
                <p14:cNvContentPartPr/>
                <p14:nvPr/>
              </p14:nvContentPartPr>
              <p14:xfrm>
                <a:off x="9579069" y="5034505"/>
                <a:ext cx="566280" cy="484920"/>
              </p14:xfrm>
            </p:contentPart>
          </mc:Choice>
          <mc:Fallback>
            <p:pic>
              <p:nvPicPr>
                <p:cNvPr id="66" name="Ink 65">
                  <a:extLst>
                    <a:ext uri="{FF2B5EF4-FFF2-40B4-BE49-F238E27FC236}">
                      <a16:creationId xmlns:a16="http://schemas.microsoft.com/office/drawing/2014/main" id="{9F567874-8782-891B-3DA5-2A4FB9A27C0F}"/>
                    </a:ext>
                  </a:extLst>
                </p:cNvPr>
                <p:cNvPicPr/>
                <p:nvPr/>
              </p:nvPicPr>
              <p:blipFill>
                <a:blip r:embed="rId93"/>
                <a:stretch>
                  <a:fillRect/>
                </a:stretch>
              </p:blipFill>
              <p:spPr>
                <a:xfrm>
                  <a:off x="9570069" y="5025865"/>
                  <a:ext cx="58392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7" name="Ink 66">
                  <a:extLst>
                    <a:ext uri="{FF2B5EF4-FFF2-40B4-BE49-F238E27FC236}">
                      <a16:creationId xmlns:a16="http://schemas.microsoft.com/office/drawing/2014/main" id="{2E792F7E-83B2-EFAB-FBF4-428EB800502D}"/>
                    </a:ext>
                  </a:extLst>
                </p14:cNvPr>
                <p14:cNvContentPartPr/>
                <p14:nvPr/>
              </p14:nvContentPartPr>
              <p14:xfrm>
                <a:off x="9865269" y="5277145"/>
                <a:ext cx="181440" cy="225000"/>
              </p14:xfrm>
            </p:contentPart>
          </mc:Choice>
          <mc:Fallback>
            <p:pic>
              <p:nvPicPr>
                <p:cNvPr id="67" name="Ink 66">
                  <a:extLst>
                    <a:ext uri="{FF2B5EF4-FFF2-40B4-BE49-F238E27FC236}">
                      <a16:creationId xmlns:a16="http://schemas.microsoft.com/office/drawing/2014/main" id="{2E792F7E-83B2-EFAB-FBF4-428EB800502D}"/>
                    </a:ext>
                  </a:extLst>
                </p:cNvPr>
                <p:cNvPicPr/>
                <p:nvPr/>
              </p:nvPicPr>
              <p:blipFill>
                <a:blip r:embed="rId95"/>
                <a:stretch>
                  <a:fillRect/>
                </a:stretch>
              </p:blipFill>
              <p:spPr>
                <a:xfrm>
                  <a:off x="9856629" y="5268145"/>
                  <a:ext cx="1990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Ink 67">
                  <a:extLst>
                    <a:ext uri="{FF2B5EF4-FFF2-40B4-BE49-F238E27FC236}">
                      <a16:creationId xmlns:a16="http://schemas.microsoft.com/office/drawing/2014/main" id="{ED1A4485-0073-EA4E-1A4A-A2193CBC68EF}"/>
                    </a:ext>
                  </a:extLst>
                </p14:cNvPr>
                <p14:cNvContentPartPr/>
                <p14:nvPr/>
              </p14:nvContentPartPr>
              <p14:xfrm>
                <a:off x="10060029" y="3880345"/>
                <a:ext cx="342720" cy="2193840"/>
              </p14:xfrm>
            </p:contentPart>
          </mc:Choice>
          <mc:Fallback>
            <p:pic>
              <p:nvPicPr>
                <p:cNvPr id="68" name="Ink 67">
                  <a:extLst>
                    <a:ext uri="{FF2B5EF4-FFF2-40B4-BE49-F238E27FC236}">
                      <a16:creationId xmlns:a16="http://schemas.microsoft.com/office/drawing/2014/main" id="{ED1A4485-0073-EA4E-1A4A-A2193CBC68EF}"/>
                    </a:ext>
                  </a:extLst>
                </p:cNvPr>
                <p:cNvPicPr/>
                <p:nvPr/>
              </p:nvPicPr>
              <p:blipFill>
                <a:blip r:embed="rId97"/>
                <a:stretch>
                  <a:fillRect/>
                </a:stretch>
              </p:blipFill>
              <p:spPr>
                <a:xfrm>
                  <a:off x="10051029" y="3871345"/>
                  <a:ext cx="360360" cy="2211480"/>
                </a:xfrm>
                <a:prstGeom prst="rect">
                  <a:avLst/>
                </a:prstGeom>
              </p:spPr>
            </p:pic>
          </mc:Fallback>
        </mc:AlternateContent>
      </p:grpSp>
    </p:spTree>
    <p:extLst>
      <p:ext uri="{BB962C8B-B14F-4D97-AF65-F5344CB8AC3E}">
        <p14:creationId xmlns:p14="http://schemas.microsoft.com/office/powerpoint/2010/main" val="18800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A440-3F7B-8ED8-AE86-95884AAE4050}"/>
              </a:ext>
            </a:extLst>
          </p:cNvPr>
          <p:cNvSpPr>
            <a:spLocks noGrp="1"/>
          </p:cNvSpPr>
          <p:nvPr>
            <p:ph type="title"/>
          </p:nvPr>
        </p:nvSpPr>
        <p:spPr/>
        <p:txBody>
          <a:bodyPr/>
          <a:lstStyle/>
          <a:p>
            <a:r>
              <a:rPr lang="en-US" dirty="0" err="1"/>
              <a:t>Backslah</a:t>
            </a:r>
            <a:r>
              <a:rPr lang="en-US" dirty="0"/>
              <a:t> in </a:t>
            </a:r>
            <a:r>
              <a:rPr lang="en-US" dirty="0" err="1"/>
              <a:t>Matlab</a:t>
            </a:r>
            <a:endParaRPr lang="en-US" dirty="0"/>
          </a:p>
        </p:txBody>
      </p:sp>
      <p:sp>
        <p:nvSpPr>
          <p:cNvPr id="3" name="Footer Placeholder 2">
            <a:extLst>
              <a:ext uri="{FF2B5EF4-FFF2-40B4-BE49-F238E27FC236}">
                <a16:creationId xmlns:a16="http://schemas.microsoft.com/office/drawing/2014/main" id="{2B9BA1F9-22A0-E78D-CCD1-E47BC55748A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7760DB54-AFB7-46B7-65BD-7685C63215F0}"/>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p:pic>
        <p:nvPicPr>
          <p:cNvPr id="9" name="Content Placeholder 8" descr="A diagram of a flowchart&#10;&#10;Description automatically generated">
            <a:extLst>
              <a:ext uri="{FF2B5EF4-FFF2-40B4-BE49-F238E27FC236}">
                <a16:creationId xmlns:a16="http://schemas.microsoft.com/office/drawing/2014/main" id="{30DFEF6A-F10C-2493-63D8-8C7CD66434F7}"/>
              </a:ext>
            </a:extLst>
          </p:cNvPr>
          <p:cNvPicPr>
            <a:picLocks noGrp="1" noChangeAspect="1"/>
          </p:cNvPicPr>
          <p:nvPr>
            <p:ph idx="1"/>
          </p:nvPr>
        </p:nvPicPr>
        <p:blipFill>
          <a:blip r:embed="rId2"/>
          <a:stretch>
            <a:fillRect/>
          </a:stretch>
        </p:blipFill>
        <p:spPr>
          <a:xfrm>
            <a:off x="7816730" y="478800"/>
            <a:ext cx="3651370" cy="5788410"/>
          </a:xfrm>
          <a:prstGeom prst="rect">
            <a:avLst/>
          </a:prstGeom>
        </p:spPr>
      </p:pic>
      <p:sp>
        <p:nvSpPr>
          <p:cNvPr id="6" name="Rectangle 5">
            <a:extLst>
              <a:ext uri="{FF2B5EF4-FFF2-40B4-BE49-F238E27FC236}">
                <a16:creationId xmlns:a16="http://schemas.microsoft.com/office/drawing/2014/main" id="{696DF445-A9A2-01C6-04EF-B8AD3949495E}"/>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 name="TextBox 7">
            <a:extLst>
              <a:ext uri="{FF2B5EF4-FFF2-40B4-BE49-F238E27FC236}">
                <a16:creationId xmlns:a16="http://schemas.microsoft.com/office/drawing/2014/main" id="{4151CE88-8487-30CB-4035-F70FBCD395B5}"/>
              </a:ext>
            </a:extLst>
          </p:cNvPr>
          <p:cNvSpPr txBox="1"/>
          <p:nvPr/>
        </p:nvSpPr>
        <p:spPr>
          <a:xfrm>
            <a:off x="410400" y="1467535"/>
            <a:ext cx="5685600" cy="4196020"/>
          </a:xfrm>
          <a:prstGeom prst="rect">
            <a:avLst/>
          </a:prstGeom>
          <a:noFill/>
        </p:spPr>
        <p:txBody>
          <a:bodyPr wrap="square">
            <a:spAutoFit/>
          </a:bodyPr>
          <a:lstStyle/>
          <a:p>
            <a:pPr>
              <a:lnSpc>
                <a:spcPct val="150000"/>
              </a:lnSpc>
            </a:pPr>
            <a:r>
              <a:rPr lang="en-US" dirty="0">
                <a:solidFill>
                  <a:srgbClr val="00C1B6"/>
                </a:solidFill>
                <a:hlinkClick r:id="rId3">
                  <a:extLst>
                    <a:ext uri="{A12FA001-AC4F-418D-AE19-62706E023703}">
                      <ahyp:hlinkClr xmlns:ahyp="http://schemas.microsoft.com/office/drawing/2018/hyperlinkcolor" val="tx"/>
                    </a:ext>
                  </a:extLst>
                </a:hlinkClick>
              </a:rPr>
              <a:t>https://www.mathworks.com/help/matlab/ref/double.ml</a:t>
            </a:r>
          </a:p>
          <a:p>
            <a:pPr>
              <a:lnSpc>
                <a:spcPct val="150000"/>
              </a:lnSpc>
            </a:pPr>
            <a:r>
              <a:rPr lang="en-US" dirty="0">
                <a:solidFill>
                  <a:srgbClr val="00C1B6"/>
                </a:solidFill>
                <a:hlinkClick r:id="rId3">
                  <a:extLst>
                    <a:ext uri="{A12FA001-AC4F-418D-AE19-62706E023703}">
                      <ahyp:hlinkClr xmlns:ahyp="http://schemas.microsoft.com/office/drawing/2018/hyperlinkcolor" val="tx"/>
                    </a:ext>
                  </a:extLst>
                </a:hlinkClick>
              </a:rPr>
              <a:t>divide.html</a:t>
            </a:r>
            <a:endParaRPr lang="en-US" dirty="0">
              <a:solidFill>
                <a:srgbClr val="00C1B6"/>
              </a:solidFill>
            </a:endParaRPr>
          </a:p>
          <a:p>
            <a:pPr>
              <a:lnSpc>
                <a:spcPct val="150000"/>
              </a:lnSpc>
            </a:pPr>
            <a:endParaRPr lang="en-US" dirty="0">
              <a:solidFill>
                <a:schemeClr val="tx1"/>
              </a:solidFill>
            </a:endParaRPr>
          </a:p>
          <a:p>
            <a:pPr marL="285750" indent="-285750">
              <a:lnSpc>
                <a:spcPct val="150000"/>
              </a:lnSpc>
              <a:buFont typeface="Arial" panose="020B0604020202020204" pitchFamily="34" charset="0"/>
              <a:buChar char="•"/>
            </a:pPr>
            <a:r>
              <a:rPr lang="en-US" b="1" dirty="0">
                <a:solidFill>
                  <a:schemeClr val="tx1"/>
                </a:solidFill>
              </a:rPr>
              <a:t>Decision tree </a:t>
            </a:r>
          </a:p>
          <a:p>
            <a:pPr marL="465750" lvl="1" indent="-285750">
              <a:lnSpc>
                <a:spcPct val="150000"/>
              </a:lnSpc>
            </a:pPr>
            <a:r>
              <a:rPr lang="en-US" dirty="0">
                <a:solidFill>
                  <a:schemeClr val="tx1"/>
                </a:solidFill>
              </a:rPr>
              <a:t>Use QR solver for non square matrices</a:t>
            </a:r>
          </a:p>
          <a:p>
            <a:pPr marL="465750" lvl="1" indent="-285750">
              <a:lnSpc>
                <a:spcPct val="150000"/>
              </a:lnSpc>
            </a:pPr>
            <a:r>
              <a:rPr lang="en-US" dirty="0">
                <a:solidFill>
                  <a:schemeClr val="tx1"/>
                </a:solidFill>
              </a:rPr>
              <a:t>Use Cholesky for square symmetric matrices</a:t>
            </a:r>
          </a:p>
          <a:p>
            <a:pPr marL="465750" lvl="1" indent="-285750">
              <a:lnSpc>
                <a:spcPct val="150000"/>
              </a:lnSpc>
            </a:pPr>
            <a:r>
              <a:rPr lang="en-US" dirty="0">
                <a:solidFill>
                  <a:schemeClr val="tx1"/>
                </a:solidFill>
              </a:rPr>
              <a:t>Use LU otherwise</a:t>
            </a:r>
          </a:p>
          <a:p>
            <a:pPr>
              <a:lnSpc>
                <a:spcPct val="150000"/>
              </a:lnSpc>
            </a:pPr>
            <a:endParaRPr lang="en-US" dirty="0">
              <a:solidFill>
                <a:schemeClr val="tx1"/>
              </a:solidFill>
            </a:endParaRPr>
          </a:p>
          <a:p>
            <a:pPr>
              <a:lnSpc>
                <a:spcPct val="150000"/>
              </a:lnSpc>
            </a:pPr>
            <a:endParaRPr lang="en-US" dirty="0">
              <a:solidFill>
                <a:schemeClr val="tx1"/>
              </a:solidFill>
            </a:endParaRPr>
          </a:p>
          <a:p>
            <a:pPr>
              <a:lnSpc>
                <a:spcPct val="150000"/>
              </a:lnSpc>
            </a:pPr>
            <a:endParaRPr lang="en-US" dirty="0">
              <a:solidFill>
                <a:schemeClr val="tx1"/>
              </a:solidFill>
            </a:endParaRPr>
          </a:p>
        </p:txBody>
      </p:sp>
      <p:sp>
        <p:nvSpPr>
          <p:cNvPr id="5" name="TextBox 4">
            <a:extLst>
              <a:ext uri="{FF2B5EF4-FFF2-40B4-BE49-F238E27FC236}">
                <a16:creationId xmlns:a16="http://schemas.microsoft.com/office/drawing/2014/main" id="{73D1CE36-D250-9FA1-334D-6787219CCFEC}"/>
              </a:ext>
            </a:extLst>
          </p:cNvPr>
          <p:cNvSpPr txBox="1"/>
          <p:nvPr/>
        </p:nvSpPr>
        <p:spPr>
          <a:xfrm>
            <a:off x="800501" y="5928060"/>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4</a:t>
            </a:r>
          </a:p>
        </p:txBody>
      </p:sp>
    </p:spTree>
    <p:extLst>
      <p:ext uri="{BB962C8B-B14F-4D97-AF65-F5344CB8AC3E}">
        <p14:creationId xmlns:p14="http://schemas.microsoft.com/office/powerpoint/2010/main" val="391920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Iterative solvers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43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text with black text&#10;&#10;Description automatically generated">
            <a:extLst>
              <a:ext uri="{FF2B5EF4-FFF2-40B4-BE49-F238E27FC236}">
                <a16:creationId xmlns:a16="http://schemas.microsoft.com/office/drawing/2014/main" id="{102A3CC0-1A6B-AB2E-BE9C-5217B0964F9C}"/>
              </a:ext>
            </a:extLst>
          </p:cNvPr>
          <p:cNvPicPr>
            <a:picLocks noChangeAspect="1"/>
          </p:cNvPicPr>
          <p:nvPr/>
        </p:nvPicPr>
        <p:blipFill>
          <a:blip r:embed="rId3"/>
          <a:stretch>
            <a:fillRect/>
          </a:stretch>
        </p:blipFill>
        <p:spPr>
          <a:xfrm>
            <a:off x="1109662" y="1328805"/>
            <a:ext cx="10515600" cy="4981995"/>
          </a:xfrm>
          <a:prstGeom prst="rect">
            <a:avLst/>
          </a:prstGeom>
        </p:spPr>
      </p:pic>
    </p:spTree>
    <p:extLst>
      <p:ext uri="{BB962C8B-B14F-4D97-AF65-F5344CB8AC3E}">
        <p14:creationId xmlns:p14="http://schemas.microsoft.com/office/powerpoint/2010/main" val="101457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FA40ABC4-E7F8-54E7-C9B3-D6846EE01691}"/>
              </a:ext>
            </a:extLst>
          </p:cNvPr>
          <p:cNvPicPr>
            <a:picLocks noChangeAspect="1"/>
          </p:cNvPicPr>
          <p:nvPr/>
        </p:nvPicPr>
        <p:blipFill>
          <a:blip r:embed="rId3"/>
          <a:stretch>
            <a:fillRect/>
          </a:stretch>
        </p:blipFill>
        <p:spPr>
          <a:xfrm>
            <a:off x="1109662" y="1190646"/>
            <a:ext cx="10515600" cy="4960355"/>
          </a:xfrm>
          <a:prstGeom prst="rect">
            <a:avLst/>
          </a:prstGeom>
        </p:spPr>
      </p:pic>
    </p:spTree>
    <p:extLst>
      <p:ext uri="{BB962C8B-B14F-4D97-AF65-F5344CB8AC3E}">
        <p14:creationId xmlns:p14="http://schemas.microsoft.com/office/powerpoint/2010/main" val="3260106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induced matrix norms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4866E43-F418-47D9-C1F3-C3B22EBE5684}"/>
              </a:ext>
            </a:extLst>
          </p:cNvPr>
          <p:cNvPicPr>
            <a:picLocks noChangeAspect="1"/>
          </p:cNvPicPr>
          <p:nvPr/>
        </p:nvPicPr>
        <p:blipFill>
          <a:blip r:embed="rId3"/>
          <a:stretch>
            <a:fillRect/>
          </a:stretch>
        </p:blipFill>
        <p:spPr>
          <a:xfrm>
            <a:off x="1109662" y="1265925"/>
            <a:ext cx="10515600" cy="4942857"/>
          </a:xfrm>
          <a:prstGeom prst="rect">
            <a:avLst/>
          </a:prstGeom>
        </p:spPr>
      </p:pic>
    </p:spTree>
    <p:extLst>
      <p:ext uri="{BB962C8B-B14F-4D97-AF65-F5344CB8AC3E}">
        <p14:creationId xmlns:p14="http://schemas.microsoft.com/office/powerpoint/2010/main" val="4054418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Speed of convergence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6407B92-D8F4-7FDF-FB24-0E2EC229F53C}"/>
              </a:ext>
            </a:extLst>
          </p:cNvPr>
          <p:cNvPicPr>
            <a:picLocks noChangeAspect="1"/>
          </p:cNvPicPr>
          <p:nvPr/>
        </p:nvPicPr>
        <p:blipFill>
          <a:blip r:embed="rId3"/>
          <a:stretch>
            <a:fillRect/>
          </a:stretch>
        </p:blipFill>
        <p:spPr>
          <a:xfrm>
            <a:off x="1109662" y="1340203"/>
            <a:ext cx="10515600" cy="4916043"/>
          </a:xfrm>
          <a:prstGeom prst="rect">
            <a:avLst/>
          </a:prstGeom>
        </p:spPr>
      </p:pic>
    </p:spTree>
    <p:extLst>
      <p:ext uri="{BB962C8B-B14F-4D97-AF65-F5344CB8AC3E}">
        <p14:creationId xmlns:p14="http://schemas.microsoft.com/office/powerpoint/2010/main" val="30898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AD76-CE80-51E4-9918-DE55801DB6C2}"/>
              </a:ext>
            </a:extLst>
          </p:cNvPr>
          <p:cNvSpPr>
            <a:spLocks noGrp="1"/>
          </p:cNvSpPr>
          <p:nvPr>
            <p:ph type="title"/>
          </p:nvPr>
        </p:nvSpPr>
        <p:spPr/>
        <p:txBody>
          <a:bodyPr/>
          <a:lstStyle/>
          <a:p>
            <a:r>
              <a:rPr lang="en-US" dirty="0"/>
              <a:t>Why is spectral radius of B important?</a:t>
            </a:r>
          </a:p>
        </p:txBody>
      </p:sp>
      <p:sp>
        <p:nvSpPr>
          <p:cNvPr id="3" name="Footer Placeholder 2">
            <a:extLst>
              <a:ext uri="{FF2B5EF4-FFF2-40B4-BE49-F238E27FC236}">
                <a16:creationId xmlns:a16="http://schemas.microsoft.com/office/drawing/2014/main" id="{6411BE61-B8B8-99B4-4BA3-1629E0D3266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E3A0C65A-8F4C-2AB9-51B8-ABA8D3E522F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pic>
        <p:nvPicPr>
          <p:cNvPr id="365" name="Picture 364">
            <a:extLst>
              <a:ext uri="{FF2B5EF4-FFF2-40B4-BE49-F238E27FC236}">
                <a16:creationId xmlns:a16="http://schemas.microsoft.com/office/drawing/2014/main" id="{31ED0B76-F4B6-5483-E2B9-B940B69AD5A3}"/>
              </a:ext>
            </a:extLst>
          </p:cNvPr>
          <p:cNvPicPr>
            <a:picLocks noChangeAspect="1"/>
          </p:cNvPicPr>
          <p:nvPr/>
        </p:nvPicPr>
        <p:blipFill>
          <a:blip r:embed="rId2"/>
          <a:stretch>
            <a:fillRect/>
          </a:stretch>
        </p:blipFill>
        <p:spPr>
          <a:xfrm>
            <a:off x="735162" y="984756"/>
            <a:ext cx="10041907" cy="4486699"/>
          </a:xfrm>
          <a:prstGeom prst="rect">
            <a:avLst/>
          </a:prstGeom>
        </p:spPr>
      </p:pic>
      <p:grpSp>
        <p:nvGrpSpPr>
          <p:cNvPr id="390" name="Group 389">
            <a:extLst>
              <a:ext uri="{FF2B5EF4-FFF2-40B4-BE49-F238E27FC236}">
                <a16:creationId xmlns:a16="http://schemas.microsoft.com/office/drawing/2014/main" id="{29B7AE6A-9D86-0C74-17D6-AF94DEC20F37}"/>
              </a:ext>
            </a:extLst>
          </p:cNvPr>
          <p:cNvGrpSpPr/>
          <p:nvPr/>
        </p:nvGrpSpPr>
        <p:grpSpPr>
          <a:xfrm>
            <a:off x="932495" y="5497105"/>
            <a:ext cx="246240" cy="588960"/>
            <a:chOff x="932495" y="5497105"/>
            <a:chExt cx="246240" cy="588960"/>
          </a:xfrm>
        </p:grpSpPr>
        <mc:AlternateContent xmlns:mc="http://schemas.openxmlformats.org/markup-compatibility/2006">
          <mc:Choice xmlns:p14="http://schemas.microsoft.com/office/powerpoint/2010/main" Requires="p14">
            <p:contentPart p14:bwMode="auto" r:id="rId3">
              <p14:nvContentPartPr>
                <p14:cNvPr id="380" name="Ink 379">
                  <a:extLst>
                    <a:ext uri="{FF2B5EF4-FFF2-40B4-BE49-F238E27FC236}">
                      <a16:creationId xmlns:a16="http://schemas.microsoft.com/office/drawing/2014/main" id="{BFE7F7D8-FD1A-9718-7A29-0A94D66B77A6}"/>
                    </a:ext>
                  </a:extLst>
                </p14:cNvPr>
                <p14:cNvContentPartPr/>
                <p14:nvPr/>
              </p14:nvContentPartPr>
              <p14:xfrm>
                <a:off x="932495" y="5745145"/>
                <a:ext cx="161280" cy="108000"/>
              </p14:xfrm>
            </p:contentPart>
          </mc:Choice>
          <mc:Fallback>
            <p:pic>
              <p:nvPicPr>
                <p:cNvPr id="380" name="Ink 379">
                  <a:extLst>
                    <a:ext uri="{FF2B5EF4-FFF2-40B4-BE49-F238E27FC236}">
                      <a16:creationId xmlns:a16="http://schemas.microsoft.com/office/drawing/2014/main" id="{BFE7F7D8-FD1A-9718-7A29-0A94D66B77A6}"/>
                    </a:ext>
                  </a:extLst>
                </p:cNvPr>
                <p:cNvPicPr/>
                <p:nvPr/>
              </p:nvPicPr>
              <p:blipFill>
                <a:blip r:embed="rId4"/>
                <a:stretch>
                  <a:fillRect/>
                </a:stretch>
              </p:blipFill>
              <p:spPr>
                <a:xfrm>
                  <a:off x="923495" y="5736505"/>
                  <a:ext cx="1789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81" name="Ink 380">
                  <a:extLst>
                    <a:ext uri="{FF2B5EF4-FFF2-40B4-BE49-F238E27FC236}">
                      <a16:creationId xmlns:a16="http://schemas.microsoft.com/office/drawing/2014/main" id="{AACB904B-B8C0-9540-0419-D939C91869DD}"/>
                    </a:ext>
                  </a:extLst>
                </p14:cNvPr>
                <p14:cNvContentPartPr/>
                <p14:nvPr/>
              </p14:nvContentPartPr>
              <p14:xfrm>
                <a:off x="988655" y="5545345"/>
                <a:ext cx="20880" cy="30960"/>
              </p14:xfrm>
            </p:contentPart>
          </mc:Choice>
          <mc:Fallback>
            <p:pic>
              <p:nvPicPr>
                <p:cNvPr id="381" name="Ink 380">
                  <a:extLst>
                    <a:ext uri="{FF2B5EF4-FFF2-40B4-BE49-F238E27FC236}">
                      <a16:creationId xmlns:a16="http://schemas.microsoft.com/office/drawing/2014/main" id="{AACB904B-B8C0-9540-0419-D939C91869DD}"/>
                    </a:ext>
                  </a:extLst>
                </p:cNvPr>
                <p:cNvPicPr/>
                <p:nvPr/>
              </p:nvPicPr>
              <p:blipFill>
                <a:blip r:embed="rId6"/>
                <a:stretch>
                  <a:fillRect/>
                </a:stretch>
              </p:blipFill>
              <p:spPr>
                <a:xfrm>
                  <a:off x="979655" y="5536705"/>
                  <a:ext cx="38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82" name="Ink 381">
                  <a:extLst>
                    <a:ext uri="{FF2B5EF4-FFF2-40B4-BE49-F238E27FC236}">
                      <a16:creationId xmlns:a16="http://schemas.microsoft.com/office/drawing/2014/main" id="{5883078A-5FF4-CF09-2F20-826233DA3DB2}"/>
                    </a:ext>
                  </a:extLst>
                </p14:cNvPr>
                <p14:cNvContentPartPr/>
                <p14:nvPr/>
              </p14:nvContentPartPr>
              <p14:xfrm>
                <a:off x="1077215" y="5497105"/>
                <a:ext cx="101520" cy="588960"/>
              </p14:xfrm>
            </p:contentPart>
          </mc:Choice>
          <mc:Fallback>
            <p:pic>
              <p:nvPicPr>
                <p:cNvPr id="382" name="Ink 381">
                  <a:extLst>
                    <a:ext uri="{FF2B5EF4-FFF2-40B4-BE49-F238E27FC236}">
                      <a16:creationId xmlns:a16="http://schemas.microsoft.com/office/drawing/2014/main" id="{5883078A-5FF4-CF09-2F20-826233DA3DB2}"/>
                    </a:ext>
                  </a:extLst>
                </p:cNvPr>
                <p:cNvPicPr/>
                <p:nvPr/>
              </p:nvPicPr>
              <p:blipFill>
                <a:blip r:embed="rId8"/>
                <a:stretch>
                  <a:fillRect/>
                </a:stretch>
              </p:blipFill>
              <p:spPr>
                <a:xfrm>
                  <a:off x="1068575" y="5488105"/>
                  <a:ext cx="119160" cy="606600"/>
                </a:xfrm>
                <a:prstGeom prst="rect">
                  <a:avLst/>
                </a:prstGeom>
              </p:spPr>
            </p:pic>
          </mc:Fallback>
        </mc:AlternateContent>
      </p:grpSp>
      <p:grpSp>
        <p:nvGrpSpPr>
          <p:cNvPr id="407" name="Group 406">
            <a:extLst>
              <a:ext uri="{FF2B5EF4-FFF2-40B4-BE49-F238E27FC236}">
                <a16:creationId xmlns:a16="http://schemas.microsoft.com/office/drawing/2014/main" id="{22761EFF-25EC-E515-412E-0670F792EB62}"/>
              </a:ext>
            </a:extLst>
          </p:cNvPr>
          <p:cNvGrpSpPr/>
          <p:nvPr/>
        </p:nvGrpSpPr>
        <p:grpSpPr>
          <a:xfrm>
            <a:off x="1482215" y="5368225"/>
            <a:ext cx="2428200" cy="752040"/>
            <a:chOff x="1482215" y="5368225"/>
            <a:chExt cx="2428200" cy="752040"/>
          </a:xfrm>
        </p:grpSpPr>
        <mc:AlternateContent xmlns:mc="http://schemas.openxmlformats.org/markup-compatibility/2006">
          <mc:Choice xmlns:p14="http://schemas.microsoft.com/office/powerpoint/2010/main" Requires="p14">
            <p:contentPart p14:bwMode="auto" r:id="rId9">
              <p14:nvContentPartPr>
                <p14:cNvPr id="383" name="Ink 382">
                  <a:extLst>
                    <a:ext uri="{FF2B5EF4-FFF2-40B4-BE49-F238E27FC236}">
                      <a16:creationId xmlns:a16="http://schemas.microsoft.com/office/drawing/2014/main" id="{C4D1A25F-AFEA-D322-B374-C4F743612DC4}"/>
                    </a:ext>
                  </a:extLst>
                </p14:cNvPr>
                <p14:cNvContentPartPr/>
                <p14:nvPr/>
              </p14:nvContentPartPr>
              <p14:xfrm>
                <a:off x="1482215" y="5664865"/>
                <a:ext cx="263160" cy="146880"/>
              </p14:xfrm>
            </p:contentPart>
          </mc:Choice>
          <mc:Fallback>
            <p:pic>
              <p:nvPicPr>
                <p:cNvPr id="383" name="Ink 382">
                  <a:extLst>
                    <a:ext uri="{FF2B5EF4-FFF2-40B4-BE49-F238E27FC236}">
                      <a16:creationId xmlns:a16="http://schemas.microsoft.com/office/drawing/2014/main" id="{C4D1A25F-AFEA-D322-B374-C4F743612DC4}"/>
                    </a:ext>
                  </a:extLst>
                </p:cNvPr>
                <p:cNvPicPr/>
                <p:nvPr/>
              </p:nvPicPr>
              <p:blipFill>
                <a:blip r:embed="rId10"/>
                <a:stretch>
                  <a:fillRect/>
                </a:stretch>
              </p:blipFill>
              <p:spPr>
                <a:xfrm>
                  <a:off x="1473215" y="5655865"/>
                  <a:ext cx="280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84" name="Ink 383">
                  <a:extLst>
                    <a:ext uri="{FF2B5EF4-FFF2-40B4-BE49-F238E27FC236}">
                      <a16:creationId xmlns:a16="http://schemas.microsoft.com/office/drawing/2014/main" id="{78598299-C4A7-CC50-92F8-68C8B1473111}"/>
                    </a:ext>
                  </a:extLst>
                </p14:cNvPr>
                <p14:cNvContentPartPr/>
                <p14:nvPr/>
              </p14:nvContentPartPr>
              <p14:xfrm>
                <a:off x="1777415" y="5667385"/>
                <a:ext cx="160920" cy="146520"/>
              </p14:xfrm>
            </p:contentPart>
          </mc:Choice>
          <mc:Fallback>
            <p:pic>
              <p:nvPicPr>
                <p:cNvPr id="384" name="Ink 383">
                  <a:extLst>
                    <a:ext uri="{FF2B5EF4-FFF2-40B4-BE49-F238E27FC236}">
                      <a16:creationId xmlns:a16="http://schemas.microsoft.com/office/drawing/2014/main" id="{78598299-C4A7-CC50-92F8-68C8B1473111}"/>
                    </a:ext>
                  </a:extLst>
                </p:cNvPr>
                <p:cNvPicPr/>
                <p:nvPr/>
              </p:nvPicPr>
              <p:blipFill>
                <a:blip r:embed="rId12"/>
                <a:stretch>
                  <a:fillRect/>
                </a:stretch>
              </p:blipFill>
              <p:spPr>
                <a:xfrm>
                  <a:off x="1768775" y="5658745"/>
                  <a:ext cx="1785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85" name="Ink 384">
                  <a:extLst>
                    <a:ext uri="{FF2B5EF4-FFF2-40B4-BE49-F238E27FC236}">
                      <a16:creationId xmlns:a16="http://schemas.microsoft.com/office/drawing/2014/main" id="{82C6D09D-324F-C538-4AB5-1725CA07F341}"/>
                    </a:ext>
                  </a:extLst>
                </p14:cNvPr>
                <p14:cNvContentPartPr/>
                <p14:nvPr/>
              </p14:nvContentPartPr>
              <p14:xfrm>
                <a:off x="1997735" y="5676745"/>
                <a:ext cx="83160" cy="63720"/>
              </p14:xfrm>
            </p:contentPart>
          </mc:Choice>
          <mc:Fallback>
            <p:pic>
              <p:nvPicPr>
                <p:cNvPr id="385" name="Ink 384">
                  <a:extLst>
                    <a:ext uri="{FF2B5EF4-FFF2-40B4-BE49-F238E27FC236}">
                      <a16:creationId xmlns:a16="http://schemas.microsoft.com/office/drawing/2014/main" id="{82C6D09D-324F-C538-4AB5-1725CA07F341}"/>
                    </a:ext>
                  </a:extLst>
                </p:cNvPr>
                <p:cNvPicPr/>
                <p:nvPr/>
              </p:nvPicPr>
              <p:blipFill>
                <a:blip r:embed="rId14"/>
                <a:stretch>
                  <a:fillRect/>
                </a:stretch>
              </p:blipFill>
              <p:spPr>
                <a:xfrm>
                  <a:off x="1988735" y="5668105"/>
                  <a:ext cx="1008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6" name="Ink 385">
                  <a:extLst>
                    <a:ext uri="{FF2B5EF4-FFF2-40B4-BE49-F238E27FC236}">
                      <a16:creationId xmlns:a16="http://schemas.microsoft.com/office/drawing/2014/main" id="{FCAD3805-C103-E7AB-B25A-30A971621BA9}"/>
                    </a:ext>
                  </a:extLst>
                </p14:cNvPr>
                <p14:cNvContentPartPr/>
                <p14:nvPr/>
              </p14:nvContentPartPr>
              <p14:xfrm>
                <a:off x="1966055" y="5676745"/>
                <a:ext cx="100440" cy="180720"/>
              </p14:xfrm>
            </p:contentPart>
          </mc:Choice>
          <mc:Fallback>
            <p:pic>
              <p:nvPicPr>
                <p:cNvPr id="386" name="Ink 385">
                  <a:extLst>
                    <a:ext uri="{FF2B5EF4-FFF2-40B4-BE49-F238E27FC236}">
                      <a16:creationId xmlns:a16="http://schemas.microsoft.com/office/drawing/2014/main" id="{FCAD3805-C103-E7AB-B25A-30A971621BA9}"/>
                    </a:ext>
                  </a:extLst>
                </p:cNvPr>
                <p:cNvPicPr/>
                <p:nvPr/>
              </p:nvPicPr>
              <p:blipFill>
                <a:blip r:embed="rId16"/>
                <a:stretch>
                  <a:fillRect/>
                </a:stretch>
              </p:blipFill>
              <p:spPr>
                <a:xfrm>
                  <a:off x="1957055" y="5668105"/>
                  <a:ext cx="11808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7" name="Ink 386">
                  <a:extLst>
                    <a:ext uri="{FF2B5EF4-FFF2-40B4-BE49-F238E27FC236}">
                      <a16:creationId xmlns:a16="http://schemas.microsoft.com/office/drawing/2014/main" id="{9DA15F49-A2A1-EEED-A726-6E42D7C3A4ED}"/>
                    </a:ext>
                  </a:extLst>
                </p14:cNvPr>
                <p14:cNvContentPartPr/>
                <p14:nvPr/>
              </p14:nvContentPartPr>
              <p14:xfrm>
                <a:off x="1673015" y="6010465"/>
                <a:ext cx="126720" cy="109800"/>
              </p14:xfrm>
            </p:contentPart>
          </mc:Choice>
          <mc:Fallback>
            <p:pic>
              <p:nvPicPr>
                <p:cNvPr id="387" name="Ink 386">
                  <a:extLst>
                    <a:ext uri="{FF2B5EF4-FFF2-40B4-BE49-F238E27FC236}">
                      <a16:creationId xmlns:a16="http://schemas.microsoft.com/office/drawing/2014/main" id="{9DA15F49-A2A1-EEED-A726-6E42D7C3A4ED}"/>
                    </a:ext>
                  </a:extLst>
                </p:cNvPr>
                <p:cNvPicPr/>
                <p:nvPr/>
              </p:nvPicPr>
              <p:blipFill>
                <a:blip r:embed="rId18"/>
                <a:stretch>
                  <a:fillRect/>
                </a:stretch>
              </p:blipFill>
              <p:spPr>
                <a:xfrm>
                  <a:off x="1664375" y="6001825"/>
                  <a:ext cx="144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88" name="Ink 387">
                  <a:extLst>
                    <a:ext uri="{FF2B5EF4-FFF2-40B4-BE49-F238E27FC236}">
                      <a16:creationId xmlns:a16="http://schemas.microsoft.com/office/drawing/2014/main" id="{690C8739-DE03-E883-D838-AFF80045967A}"/>
                    </a:ext>
                  </a:extLst>
                </p14:cNvPr>
                <p14:cNvContentPartPr/>
                <p14:nvPr/>
              </p14:nvContentPartPr>
              <p14:xfrm>
                <a:off x="1749695" y="5928385"/>
                <a:ext cx="19800" cy="12240"/>
              </p14:xfrm>
            </p:contentPart>
          </mc:Choice>
          <mc:Fallback>
            <p:pic>
              <p:nvPicPr>
                <p:cNvPr id="388" name="Ink 387">
                  <a:extLst>
                    <a:ext uri="{FF2B5EF4-FFF2-40B4-BE49-F238E27FC236}">
                      <a16:creationId xmlns:a16="http://schemas.microsoft.com/office/drawing/2014/main" id="{690C8739-DE03-E883-D838-AFF80045967A}"/>
                    </a:ext>
                  </a:extLst>
                </p:cNvPr>
                <p:cNvPicPr/>
                <p:nvPr/>
              </p:nvPicPr>
              <p:blipFill>
                <a:blip r:embed="rId20"/>
                <a:stretch>
                  <a:fillRect/>
                </a:stretch>
              </p:blipFill>
              <p:spPr>
                <a:xfrm>
                  <a:off x="1740695" y="5919745"/>
                  <a:ext cx="374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91" name="Ink 390">
                  <a:extLst>
                    <a:ext uri="{FF2B5EF4-FFF2-40B4-BE49-F238E27FC236}">
                      <a16:creationId xmlns:a16="http://schemas.microsoft.com/office/drawing/2014/main" id="{69521F50-3DC9-7295-FA23-6D95749D4ED6}"/>
                    </a:ext>
                  </a:extLst>
                </p14:cNvPr>
                <p14:cNvContentPartPr/>
                <p14:nvPr/>
              </p14:nvContentPartPr>
              <p14:xfrm>
                <a:off x="2261255" y="5376865"/>
                <a:ext cx="29520" cy="446760"/>
              </p14:xfrm>
            </p:contentPart>
          </mc:Choice>
          <mc:Fallback>
            <p:pic>
              <p:nvPicPr>
                <p:cNvPr id="391" name="Ink 390">
                  <a:extLst>
                    <a:ext uri="{FF2B5EF4-FFF2-40B4-BE49-F238E27FC236}">
                      <a16:creationId xmlns:a16="http://schemas.microsoft.com/office/drawing/2014/main" id="{69521F50-3DC9-7295-FA23-6D95749D4ED6}"/>
                    </a:ext>
                  </a:extLst>
                </p:cNvPr>
                <p:cNvPicPr/>
                <p:nvPr/>
              </p:nvPicPr>
              <p:blipFill>
                <a:blip r:embed="rId22"/>
                <a:stretch>
                  <a:fillRect/>
                </a:stretch>
              </p:blipFill>
              <p:spPr>
                <a:xfrm>
                  <a:off x="2252615" y="5368225"/>
                  <a:ext cx="4716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92" name="Ink 391">
                  <a:extLst>
                    <a:ext uri="{FF2B5EF4-FFF2-40B4-BE49-F238E27FC236}">
                      <a16:creationId xmlns:a16="http://schemas.microsoft.com/office/drawing/2014/main" id="{8055C485-D362-89A8-3CC9-88762A4B7F11}"/>
                    </a:ext>
                  </a:extLst>
                </p14:cNvPr>
                <p14:cNvContentPartPr/>
                <p14:nvPr/>
              </p14:nvContentPartPr>
              <p14:xfrm>
                <a:off x="2520095" y="5586025"/>
                <a:ext cx="124560" cy="205920"/>
              </p14:xfrm>
            </p:contentPart>
          </mc:Choice>
          <mc:Fallback>
            <p:pic>
              <p:nvPicPr>
                <p:cNvPr id="392" name="Ink 391">
                  <a:extLst>
                    <a:ext uri="{FF2B5EF4-FFF2-40B4-BE49-F238E27FC236}">
                      <a16:creationId xmlns:a16="http://schemas.microsoft.com/office/drawing/2014/main" id="{8055C485-D362-89A8-3CC9-88762A4B7F11}"/>
                    </a:ext>
                  </a:extLst>
                </p:cNvPr>
                <p:cNvPicPr/>
                <p:nvPr/>
              </p:nvPicPr>
              <p:blipFill>
                <a:blip r:embed="rId24"/>
                <a:stretch>
                  <a:fillRect/>
                </a:stretch>
              </p:blipFill>
              <p:spPr>
                <a:xfrm>
                  <a:off x="2511095" y="5577025"/>
                  <a:ext cx="142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93" name="Ink 392">
                  <a:extLst>
                    <a:ext uri="{FF2B5EF4-FFF2-40B4-BE49-F238E27FC236}">
                      <a16:creationId xmlns:a16="http://schemas.microsoft.com/office/drawing/2014/main" id="{FF000494-A77F-5A58-EE88-6AB1098563DC}"/>
                    </a:ext>
                  </a:extLst>
                </p14:cNvPr>
                <p14:cNvContentPartPr/>
                <p14:nvPr/>
              </p14:nvContentPartPr>
              <p14:xfrm>
                <a:off x="2450975" y="5704105"/>
                <a:ext cx="124200" cy="150120"/>
              </p14:xfrm>
            </p:contentPart>
          </mc:Choice>
          <mc:Fallback>
            <p:pic>
              <p:nvPicPr>
                <p:cNvPr id="393" name="Ink 392">
                  <a:extLst>
                    <a:ext uri="{FF2B5EF4-FFF2-40B4-BE49-F238E27FC236}">
                      <a16:creationId xmlns:a16="http://schemas.microsoft.com/office/drawing/2014/main" id="{FF000494-A77F-5A58-EE88-6AB1098563DC}"/>
                    </a:ext>
                  </a:extLst>
                </p:cNvPr>
                <p:cNvPicPr/>
                <p:nvPr/>
              </p:nvPicPr>
              <p:blipFill>
                <a:blip r:embed="rId26"/>
                <a:stretch>
                  <a:fillRect/>
                </a:stretch>
              </p:blipFill>
              <p:spPr>
                <a:xfrm>
                  <a:off x="2442335" y="5695465"/>
                  <a:ext cx="1418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5" name="Ink 394">
                  <a:extLst>
                    <a:ext uri="{FF2B5EF4-FFF2-40B4-BE49-F238E27FC236}">
                      <a16:creationId xmlns:a16="http://schemas.microsoft.com/office/drawing/2014/main" id="{174912BC-B53F-4FB9-5666-37A6DBEB9D45}"/>
                    </a:ext>
                  </a:extLst>
                </p14:cNvPr>
                <p14:cNvContentPartPr/>
                <p14:nvPr/>
              </p14:nvContentPartPr>
              <p14:xfrm>
                <a:off x="2678495" y="5797705"/>
                <a:ext cx="106200" cy="117360"/>
              </p14:xfrm>
            </p:contentPart>
          </mc:Choice>
          <mc:Fallback>
            <p:pic>
              <p:nvPicPr>
                <p:cNvPr id="395" name="Ink 394">
                  <a:extLst>
                    <a:ext uri="{FF2B5EF4-FFF2-40B4-BE49-F238E27FC236}">
                      <a16:creationId xmlns:a16="http://schemas.microsoft.com/office/drawing/2014/main" id="{174912BC-B53F-4FB9-5666-37A6DBEB9D45}"/>
                    </a:ext>
                  </a:extLst>
                </p:cNvPr>
                <p:cNvPicPr/>
                <p:nvPr/>
              </p:nvPicPr>
              <p:blipFill>
                <a:blip r:embed="rId28"/>
                <a:stretch>
                  <a:fillRect/>
                </a:stretch>
              </p:blipFill>
              <p:spPr>
                <a:xfrm>
                  <a:off x="2669495" y="5788705"/>
                  <a:ext cx="1238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96" name="Ink 395">
                  <a:extLst>
                    <a:ext uri="{FF2B5EF4-FFF2-40B4-BE49-F238E27FC236}">
                      <a16:creationId xmlns:a16="http://schemas.microsoft.com/office/drawing/2014/main" id="{E558DAB7-0571-B4BB-68D0-D297D99AEBD2}"/>
                    </a:ext>
                  </a:extLst>
                </p14:cNvPr>
                <p14:cNvContentPartPr/>
                <p14:nvPr/>
              </p14:nvContentPartPr>
              <p14:xfrm>
                <a:off x="2745455" y="5693305"/>
                <a:ext cx="6480" cy="10080"/>
              </p14:xfrm>
            </p:contentPart>
          </mc:Choice>
          <mc:Fallback>
            <p:pic>
              <p:nvPicPr>
                <p:cNvPr id="396" name="Ink 395">
                  <a:extLst>
                    <a:ext uri="{FF2B5EF4-FFF2-40B4-BE49-F238E27FC236}">
                      <a16:creationId xmlns:a16="http://schemas.microsoft.com/office/drawing/2014/main" id="{E558DAB7-0571-B4BB-68D0-D297D99AEBD2}"/>
                    </a:ext>
                  </a:extLst>
                </p:cNvPr>
                <p:cNvPicPr/>
                <p:nvPr/>
              </p:nvPicPr>
              <p:blipFill>
                <a:blip r:embed="rId30"/>
                <a:stretch>
                  <a:fillRect/>
                </a:stretch>
              </p:blipFill>
              <p:spPr>
                <a:xfrm>
                  <a:off x="2736455" y="5684305"/>
                  <a:ext cx="24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97" name="Ink 396">
                  <a:extLst>
                    <a:ext uri="{FF2B5EF4-FFF2-40B4-BE49-F238E27FC236}">
                      <a16:creationId xmlns:a16="http://schemas.microsoft.com/office/drawing/2014/main" id="{0F7DAD83-DE11-631B-1351-0C827A4647BD}"/>
                    </a:ext>
                  </a:extLst>
                </p14:cNvPr>
                <p14:cNvContentPartPr/>
                <p14:nvPr/>
              </p14:nvContentPartPr>
              <p14:xfrm>
                <a:off x="2961815" y="5368225"/>
                <a:ext cx="17280" cy="531720"/>
              </p14:xfrm>
            </p:contentPart>
          </mc:Choice>
          <mc:Fallback>
            <p:pic>
              <p:nvPicPr>
                <p:cNvPr id="397" name="Ink 396">
                  <a:extLst>
                    <a:ext uri="{FF2B5EF4-FFF2-40B4-BE49-F238E27FC236}">
                      <a16:creationId xmlns:a16="http://schemas.microsoft.com/office/drawing/2014/main" id="{0F7DAD83-DE11-631B-1351-0C827A4647BD}"/>
                    </a:ext>
                  </a:extLst>
                </p:cNvPr>
                <p:cNvPicPr/>
                <p:nvPr/>
              </p:nvPicPr>
              <p:blipFill>
                <a:blip r:embed="rId32"/>
                <a:stretch>
                  <a:fillRect/>
                </a:stretch>
              </p:blipFill>
              <p:spPr>
                <a:xfrm>
                  <a:off x="2952815" y="5359585"/>
                  <a:ext cx="3492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98" name="Ink 397">
                  <a:extLst>
                    <a:ext uri="{FF2B5EF4-FFF2-40B4-BE49-F238E27FC236}">
                      <a16:creationId xmlns:a16="http://schemas.microsoft.com/office/drawing/2014/main" id="{D34A91AE-D77A-EC48-925C-2BCBA3ABF3B6}"/>
                    </a:ext>
                  </a:extLst>
                </p14:cNvPr>
                <p14:cNvContentPartPr/>
                <p14:nvPr/>
              </p14:nvContentPartPr>
              <p14:xfrm>
                <a:off x="3180695" y="5724985"/>
                <a:ext cx="204840" cy="120240"/>
              </p14:xfrm>
            </p:contentPart>
          </mc:Choice>
          <mc:Fallback>
            <p:pic>
              <p:nvPicPr>
                <p:cNvPr id="398" name="Ink 397">
                  <a:extLst>
                    <a:ext uri="{FF2B5EF4-FFF2-40B4-BE49-F238E27FC236}">
                      <a16:creationId xmlns:a16="http://schemas.microsoft.com/office/drawing/2014/main" id="{D34A91AE-D77A-EC48-925C-2BCBA3ABF3B6}"/>
                    </a:ext>
                  </a:extLst>
                </p:cNvPr>
                <p:cNvPicPr/>
                <p:nvPr/>
              </p:nvPicPr>
              <p:blipFill>
                <a:blip r:embed="rId34"/>
                <a:stretch>
                  <a:fillRect/>
                </a:stretch>
              </p:blipFill>
              <p:spPr>
                <a:xfrm>
                  <a:off x="3171695" y="5715985"/>
                  <a:ext cx="2224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99" name="Ink 398">
                  <a:extLst>
                    <a:ext uri="{FF2B5EF4-FFF2-40B4-BE49-F238E27FC236}">
                      <a16:creationId xmlns:a16="http://schemas.microsoft.com/office/drawing/2014/main" id="{95EDCDB0-E6C1-D48C-C716-88BCA57AE841}"/>
                    </a:ext>
                  </a:extLst>
                </p14:cNvPr>
                <p14:cNvContentPartPr/>
                <p14:nvPr/>
              </p14:nvContentPartPr>
              <p14:xfrm>
                <a:off x="3158735" y="5839825"/>
                <a:ext cx="216720" cy="140400"/>
              </p14:xfrm>
            </p:contentPart>
          </mc:Choice>
          <mc:Fallback>
            <p:pic>
              <p:nvPicPr>
                <p:cNvPr id="399" name="Ink 398">
                  <a:extLst>
                    <a:ext uri="{FF2B5EF4-FFF2-40B4-BE49-F238E27FC236}">
                      <a16:creationId xmlns:a16="http://schemas.microsoft.com/office/drawing/2014/main" id="{95EDCDB0-E6C1-D48C-C716-88BCA57AE841}"/>
                    </a:ext>
                  </a:extLst>
                </p:cNvPr>
                <p:cNvPicPr/>
                <p:nvPr/>
              </p:nvPicPr>
              <p:blipFill>
                <a:blip r:embed="rId36"/>
                <a:stretch>
                  <a:fillRect/>
                </a:stretch>
              </p:blipFill>
              <p:spPr>
                <a:xfrm>
                  <a:off x="3150095" y="5830825"/>
                  <a:ext cx="2343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00" name="Ink 399">
                  <a:extLst>
                    <a:ext uri="{FF2B5EF4-FFF2-40B4-BE49-F238E27FC236}">
                      <a16:creationId xmlns:a16="http://schemas.microsoft.com/office/drawing/2014/main" id="{4B1568F6-8BD9-6ED2-8960-03963CDF71DA}"/>
                    </a:ext>
                  </a:extLst>
                </p14:cNvPr>
                <p14:cNvContentPartPr/>
                <p14:nvPr/>
              </p14:nvContentPartPr>
              <p14:xfrm>
                <a:off x="3508655" y="5653705"/>
                <a:ext cx="224280" cy="235440"/>
              </p14:xfrm>
            </p:contentPart>
          </mc:Choice>
          <mc:Fallback>
            <p:pic>
              <p:nvPicPr>
                <p:cNvPr id="400" name="Ink 399">
                  <a:extLst>
                    <a:ext uri="{FF2B5EF4-FFF2-40B4-BE49-F238E27FC236}">
                      <a16:creationId xmlns:a16="http://schemas.microsoft.com/office/drawing/2014/main" id="{4B1568F6-8BD9-6ED2-8960-03963CDF71DA}"/>
                    </a:ext>
                  </a:extLst>
                </p:cNvPr>
                <p:cNvPicPr/>
                <p:nvPr/>
              </p:nvPicPr>
              <p:blipFill>
                <a:blip r:embed="rId38"/>
                <a:stretch>
                  <a:fillRect/>
                </a:stretch>
              </p:blipFill>
              <p:spPr>
                <a:xfrm>
                  <a:off x="3500015" y="5645065"/>
                  <a:ext cx="2419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01" name="Ink 400">
                  <a:extLst>
                    <a:ext uri="{FF2B5EF4-FFF2-40B4-BE49-F238E27FC236}">
                      <a16:creationId xmlns:a16="http://schemas.microsoft.com/office/drawing/2014/main" id="{9CAB1F4C-9929-0BF1-11DE-D815CF7789E0}"/>
                    </a:ext>
                  </a:extLst>
                </p14:cNvPr>
                <p14:cNvContentPartPr/>
                <p14:nvPr/>
              </p14:nvContentPartPr>
              <p14:xfrm>
                <a:off x="3867575" y="5894545"/>
                <a:ext cx="42840" cy="131760"/>
              </p14:xfrm>
            </p:contentPart>
          </mc:Choice>
          <mc:Fallback>
            <p:pic>
              <p:nvPicPr>
                <p:cNvPr id="401" name="Ink 400">
                  <a:extLst>
                    <a:ext uri="{FF2B5EF4-FFF2-40B4-BE49-F238E27FC236}">
                      <a16:creationId xmlns:a16="http://schemas.microsoft.com/office/drawing/2014/main" id="{9CAB1F4C-9929-0BF1-11DE-D815CF7789E0}"/>
                    </a:ext>
                  </a:extLst>
                </p:cNvPr>
                <p:cNvPicPr/>
                <p:nvPr/>
              </p:nvPicPr>
              <p:blipFill>
                <a:blip r:embed="rId40"/>
                <a:stretch>
                  <a:fillRect/>
                </a:stretch>
              </p:blipFill>
              <p:spPr>
                <a:xfrm>
                  <a:off x="3858575" y="5885545"/>
                  <a:ext cx="60480" cy="149400"/>
                </a:xfrm>
                <a:prstGeom prst="rect">
                  <a:avLst/>
                </a:prstGeom>
              </p:spPr>
            </p:pic>
          </mc:Fallback>
        </mc:AlternateContent>
      </p:grpSp>
      <p:grpSp>
        <p:nvGrpSpPr>
          <p:cNvPr id="422" name="Group 421">
            <a:extLst>
              <a:ext uri="{FF2B5EF4-FFF2-40B4-BE49-F238E27FC236}">
                <a16:creationId xmlns:a16="http://schemas.microsoft.com/office/drawing/2014/main" id="{E6268432-206D-E7B8-65F9-E3DE58170A0D}"/>
              </a:ext>
            </a:extLst>
          </p:cNvPr>
          <p:cNvGrpSpPr/>
          <p:nvPr/>
        </p:nvGrpSpPr>
        <p:grpSpPr>
          <a:xfrm>
            <a:off x="4205615" y="5567305"/>
            <a:ext cx="2569320" cy="380520"/>
            <a:chOff x="4205615" y="5567305"/>
            <a:chExt cx="2569320" cy="380520"/>
          </a:xfrm>
        </p:grpSpPr>
        <mc:AlternateContent xmlns:mc="http://schemas.openxmlformats.org/markup-compatibility/2006">
          <mc:Choice xmlns:p14="http://schemas.microsoft.com/office/powerpoint/2010/main" Requires="p14">
            <p:contentPart p14:bwMode="auto" r:id="rId41">
              <p14:nvContentPartPr>
                <p14:cNvPr id="402" name="Ink 401">
                  <a:extLst>
                    <a:ext uri="{FF2B5EF4-FFF2-40B4-BE49-F238E27FC236}">
                      <a16:creationId xmlns:a16="http://schemas.microsoft.com/office/drawing/2014/main" id="{4A570CAF-DF9D-72F0-A7D1-524D68C99A5C}"/>
                    </a:ext>
                  </a:extLst>
                </p14:cNvPr>
                <p14:cNvContentPartPr/>
                <p14:nvPr/>
              </p14:nvContentPartPr>
              <p14:xfrm>
                <a:off x="4205615" y="5642905"/>
                <a:ext cx="689760" cy="284040"/>
              </p14:xfrm>
            </p:contentPart>
          </mc:Choice>
          <mc:Fallback>
            <p:pic>
              <p:nvPicPr>
                <p:cNvPr id="402" name="Ink 401">
                  <a:extLst>
                    <a:ext uri="{FF2B5EF4-FFF2-40B4-BE49-F238E27FC236}">
                      <a16:creationId xmlns:a16="http://schemas.microsoft.com/office/drawing/2014/main" id="{4A570CAF-DF9D-72F0-A7D1-524D68C99A5C}"/>
                    </a:ext>
                  </a:extLst>
                </p:cNvPr>
                <p:cNvPicPr/>
                <p:nvPr/>
              </p:nvPicPr>
              <p:blipFill>
                <a:blip r:embed="rId42"/>
                <a:stretch>
                  <a:fillRect/>
                </a:stretch>
              </p:blipFill>
              <p:spPr>
                <a:xfrm>
                  <a:off x="4196615" y="5633905"/>
                  <a:ext cx="70740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03" name="Ink 402">
                  <a:extLst>
                    <a:ext uri="{FF2B5EF4-FFF2-40B4-BE49-F238E27FC236}">
                      <a16:creationId xmlns:a16="http://schemas.microsoft.com/office/drawing/2014/main" id="{3C809AA7-85EE-C1AC-8F71-EEDB746A8DDD}"/>
                    </a:ext>
                  </a:extLst>
                </p14:cNvPr>
                <p14:cNvContentPartPr/>
                <p14:nvPr/>
              </p14:nvContentPartPr>
              <p14:xfrm>
                <a:off x="5080775" y="5642905"/>
                <a:ext cx="16200" cy="268560"/>
              </p14:xfrm>
            </p:contentPart>
          </mc:Choice>
          <mc:Fallback>
            <p:pic>
              <p:nvPicPr>
                <p:cNvPr id="403" name="Ink 402">
                  <a:extLst>
                    <a:ext uri="{FF2B5EF4-FFF2-40B4-BE49-F238E27FC236}">
                      <a16:creationId xmlns:a16="http://schemas.microsoft.com/office/drawing/2014/main" id="{3C809AA7-85EE-C1AC-8F71-EEDB746A8DDD}"/>
                    </a:ext>
                  </a:extLst>
                </p:cNvPr>
                <p:cNvPicPr/>
                <p:nvPr/>
              </p:nvPicPr>
              <p:blipFill>
                <a:blip r:embed="rId44"/>
                <a:stretch>
                  <a:fillRect/>
                </a:stretch>
              </p:blipFill>
              <p:spPr>
                <a:xfrm>
                  <a:off x="5072135" y="5633905"/>
                  <a:ext cx="338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04" name="Ink 403">
                  <a:extLst>
                    <a:ext uri="{FF2B5EF4-FFF2-40B4-BE49-F238E27FC236}">
                      <a16:creationId xmlns:a16="http://schemas.microsoft.com/office/drawing/2014/main" id="{0F4FA884-D71F-6711-A95D-C4C2E8EED0A4}"/>
                    </a:ext>
                  </a:extLst>
                </p14:cNvPr>
                <p14:cNvContentPartPr/>
                <p14:nvPr/>
              </p14:nvContentPartPr>
              <p14:xfrm>
                <a:off x="5024975" y="5791585"/>
                <a:ext cx="178920" cy="19080"/>
              </p14:xfrm>
            </p:contentPart>
          </mc:Choice>
          <mc:Fallback>
            <p:pic>
              <p:nvPicPr>
                <p:cNvPr id="404" name="Ink 403">
                  <a:extLst>
                    <a:ext uri="{FF2B5EF4-FFF2-40B4-BE49-F238E27FC236}">
                      <a16:creationId xmlns:a16="http://schemas.microsoft.com/office/drawing/2014/main" id="{0F4FA884-D71F-6711-A95D-C4C2E8EED0A4}"/>
                    </a:ext>
                  </a:extLst>
                </p:cNvPr>
                <p:cNvPicPr/>
                <p:nvPr/>
              </p:nvPicPr>
              <p:blipFill>
                <a:blip r:embed="rId46"/>
                <a:stretch>
                  <a:fillRect/>
                </a:stretch>
              </p:blipFill>
              <p:spPr>
                <a:xfrm>
                  <a:off x="5015975" y="5782945"/>
                  <a:ext cx="1965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05" name="Ink 404">
                  <a:extLst>
                    <a:ext uri="{FF2B5EF4-FFF2-40B4-BE49-F238E27FC236}">
                      <a16:creationId xmlns:a16="http://schemas.microsoft.com/office/drawing/2014/main" id="{C61BCEB7-C7D6-8811-F739-6D4BF2843364}"/>
                    </a:ext>
                  </a:extLst>
                </p14:cNvPr>
                <p14:cNvContentPartPr/>
                <p14:nvPr/>
              </p14:nvContentPartPr>
              <p14:xfrm>
                <a:off x="5183735" y="5569465"/>
                <a:ext cx="266760" cy="353880"/>
              </p14:xfrm>
            </p:contentPart>
          </mc:Choice>
          <mc:Fallback>
            <p:pic>
              <p:nvPicPr>
                <p:cNvPr id="405" name="Ink 404">
                  <a:extLst>
                    <a:ext uri="{FF2B5EF4-FFF2-40B4-BE49-F238E27FC236}">
                      <a16:creationId xmlns:a16="http://schemas.microsoft.com/office/drawing/2014/main" id="{C61BCEB7-C7D6-8811-F739-6D4BF2843364}"/>
                    </a:ext>
                  </a:extLst>
                </p:cNvPr>
                <p:cNvPicPr/>
                <p:nvPr/>
              </p:nvPicPr>
              <p:blipFill>
                <a:blip r:embed="rId48"/>
                <a:stretch>
                  <a:fillRect/>
                </a:stretch>
              </p:blipFill>
              <p:spPr>
                <a:xfrm>
                  <a:off x="5175095" y="5560825"/>
                  <a:ext cx="2844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08" name="Ink 407">
                  <a:extLst>
                    <a:ext uri="{FF2B5EF4-FFF2-40B4-BE49-F238E27FC236}">
                      <a16:creationId xmlns:a16="http://schemas.microsoft.com/office/drawing/2014/main" id="{EA99446D-4B1C-F03D-A7B9-FD916C4145E3}"/>
                    </a:ext>
                  </a:extLst>
                </p14:cNvPr>
                <p14:cNvContentPartPr/>
                <p14:nvPr/>
              </p14:nvContentPartPr>
              <p14:xfrm>
                <a:off x="5597375" y="5791585"/>
                <a:ext cx="140040" cy="109800"/>
              </p14:xfrm>
            </p:contentPart>
          </mc:Choice>
          <mc:Fallback>
            <p:pic>
              <p:nvPicPr>
                <p:cNvPr id="408" name="Ink 407">
                  <a:extLst>
                    <a:ext uri="{FF2B5EF4-FFF2-40B4-BE49-F238E27FC236}">
                      <a16:creationId xmlns:a16="http://schemas.microsoft.com/office/drawing/2014/main" id="{EA99446D-4B1C-F03D-A7B9-FD916C4145E3}"/>
                    </a:ext>
                  </a:extLst>
                </p:cNvPr>
                <p:cNvPicPr/>
                <p:nvPr/>
              </p:nvPicPr>
              <p:blipFill>
                <a:blip r:embed="rId50"/>
                <a:stretch>
                  <a:fillRect/>
                </a:stretch>
              </p:blipFill>
              <p:spPr>
                <a:xfrm>
                  <a:off x="5588735" y="5782945"/>
                  <a:ext cx="1576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9" name="Ink 408">
                  <a:extLst>
                    <a:ext uri="{FF2B5EF4-FFF2-40B4-BE49-F238E27FC236}">
                      <a16:creationId xmlns:a16="http://schemas.microsoft.com/office/drawing/2014/main" id="{EB132221-8DC2-088C-5FCF-6107792E4FB3}"/>
                    </a:ext>
                  </a:extLst>
                </p14:cNvPr>
                <p14:cNvContentPartPr/>
                <p14:nvPr/>
              </p14:nvContentPartPr>
              <p14:xfrm>
                <a:off x="5657135" y="5612305"/>
                <a:ext cx="40320" cy="21240"/>
              </p14:xfrm>
            </p:contentPart>
          </mc:Choice>
          <mc:Fallback>
            <p:pic>
              <p:nvPicPr>
                <p:cNvPr id="409" name="Ink 408">
                  <a:extLst>
                    <a:ext uri="{FF2B5EF4-FFF2-40B4-BE49-F238E27FC236}">
                      <a16:creationId xmlns:a16="http://schemas.microsoft.com/office/drawing/2014/main" id="{EB132221-8DC2-088C-5FCF-6107792E4FB3}"/>
                    </a:ext>
                  </a:extLst>
                </p:cNvPr>
                <p:cNvPicPr/>
                <p:nvPr/>
              </p:nvPicPr>
              <p:blipFill>
                <a:blip r:embed="rId52"/>
                <a:stretch>
                  <a:fillRect/>
                </a:stretch>
              </p:blipFill>
              <p:spPr>
                <a:xfrm>
                  <a:off x="5648135" y="5603305"/>
                  <a:ext cx="579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0" name="Ink 409">
                  <a:extLst>
                    <a:ext uri="{FF2B5EF4-FFF2-40B4-BE49-F238E27FC236}">
                      <a16:creationId xmlns:a16="http://schemas.microsoft.com/office/drawing/2014/main" id="{7CBCEDE8-3502-1813-B7BA-81E281849BBA}"/>
                    </a:ext>
                  </a:extLst>
                </p14:cNvPr>
                <p14:cNvContentPartPr/>
                <p14:nvPr/>
              </p14:nvContentPartPr>
              <p14:xfrm>
                <a:off x="5743175" y="5598985"/>
                <a:ext cx="114480" cy="334080"/>
              </p14:xfrm>
            </p:contentPart>
          </mc:Choice>
          <mc:Fallback>
            <p:pic>
              <p:nvPicPr>
                <p:cNvPr id="410" name="Ink 409">
                  <a:extLst>
                    <a:ext uri="{FF2B5EF4-FFF2-40B4-BE49-F238E27FC236}">
                      <a16:creationId xmlns:a16="http://schemas.microsoft.com/office/drawing/2014/main" id="{7CBCEDE8-3502-1813-B7BA-81E281849BBA}"/>
                    </a:ext>
                  </a:extLst>
                </p:cNvPr>
                <p:cNvPicPr/>
                <p:nvPr/>
              </p:nvPicPr>
              <p:blipFill>
                <a:blip r:embed="rId54"/>
                <a:stretch>
                  <a:fillRect/>
                </a:stretch>
              </p:blipFill>
              <p:spPr>
                <a:xfrm>
                  <a:off x="5734535" y="5590345"/>
                  <a:ext cx="13212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1" name="Ink 410">
                  <a:extLst>
                    <a:ext uri="{FF2B5EF4-FFF2-40B4-BE49-F238E27FC236}">
                      <a16:creationId xmlns:a16="http://schemas.microsoft.com/office/drawing/2014/main" id="{8E1446B4-F7F2-E234-159C-112C4005F1F5}"/>
                    </a:ext>
                  </a:extLst>
                </p14:cNvPr>
                <p14:cNvContentPartPr/>
                <p14:nvPr/>
              </p14:nvContentPartPr>
              <p14:xfrm>
                <a:off x="5880695" y="5760985"/>
                <a:ext cx="190080" cy="150840"/>
              </p14:xfrm>
            </p:contentPart>
          </mc:Choice>
          <mc:Fallback>
            <p:pic>
              <p:nvPicPr>
                <p:cNvPr id="411" name="Ink 410">
                  <a:extLst>
                    <a:ext uri="{FF2B5EF4-FFF2-40B4-BE49-F238E27FC236}">
                      <a16:creationId xmlns:a16="http://schemas.microsoft.com/office/drawing/2014/main" id="{8E1446B4-F7F2-E234-159C-112C4005F1F5}"/>
                    </a:ext>
                  </a:extLst>
                </p:cNvPr>
                <p:cNvPicPr/>
                <p:nvPr/>
              </p:nvPicPr>
              <p:blipFill>
                <a:blip r:embed="rId56"/>
                <a:stretch>
                  <a:fillRect/>
                </a:stretch>
              </p:blipFill>
              <p:spPr>
                <a:xfrm>
                  <a:off x="5872055" y="5752345"/>
                  <a:ext cx="2077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2" name="Ink 411">
                  <a:extLst>
                    <a:ext uri="{FF2B5EF4-FFF2-40B4-BE49-F238E27FC236}">
                      <a16:creationId xmlns:a16="http://schemas.microsoft.com/office/drawing/2014/main" id="{8F2533AA-AFEC-1C55-0C8B-6859D45021E1}"/>
                    </a:ext>
                  </a:extLst>
                </p14:cNvPr>
                <p14:cNvContentPartPr/>
                <p14:nvPr/>
              </p14:nvContentPartPr>
              <p14:xfrm>
                <a:off x="6089855" y="5769625"/>
                <a:ext cx="122040" cy="126360"/>
              </p14:xfrm>
            </p:contentPart>
          </mc:Choice>
          <mc:Fallback>
            <p:pic>
              <p:nvPicPr>
                <p:cNvPr id="412" name="Ink 411">
                  <a:extLst>
                    <a:ext uri="{FF2B5EF4-FFF2-40B4-BE49-F238E27FC236}">
                      <a16:creationId xmlns:a16="http://schemas.microsoft.com/office/drawing/2014/main" id="{8F2533AA-AFEC-1C55-0C8B-6859D45021E1}"/>
                    </a:ext>
                  </a:extLst>
                </p:cNvPr>
                <p:cNvPicPr/>
                <p:nvPr/>
              </p:nvPicPr>
              <p:blipFill>
                <a:blip r:embed="rId58"/>
                <a:stretch>
                  <a:fillRect/>
                </a:stretch>
              </p:blipFill>
              <p:spPr>
                <a:xfrm>
                  <a:off x="6080855" y="5760625"/>
                  <a:ext cx="139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4" name="Ink 413">
                  <a:extLst>
                    <a:ext uri="{FF2B5EF4-FFF2-40B4-BE49-F238E27FC236}">
                      <a16:creationId xmlns:a16="http://schemas.microsoft.com/office/drawing/2014/main" id="{DA81B4E5-777D-318E-DBD3-2EBEB9985419}"/>
                    </a:ext>
                  </a:extLst>
                </p14:cNvPr>
                <p14:cNvContentPartPr/>
                <p14:nvPr/>
              </p14:nvContentPartPr>
              <p14:xfrm>
                <a:off x="6273095" y="5567305"/>
                <a:ext cx="101880" cy="343800"/>
              </p14:xfrm>
            </p:contentPart>
          </mc:Choice>
          <mc:Fallback>
            <p:pic>
              <p:nvPicPr>
                <p:cNvPr id="414" name="Ink 413">
                  <a:extLst>
                    <a:ext uri="{FF2B5EF4-FFF2-40B4-BE49-F238E27FC236}">
                      <a16:creationId xmlns:a16="http://schemas.microsoft.com/office/drawing/2014/main" id="{DA81B4E5-777D-318E-DBD3-2EBEB9985419}"/>
                    </a:ext>
                  </a:extLst>
                </p:cNvPr>
                <p:cNvPicPr/>
                <p:nvPr/>
              </p:nvPicPr>
              <p:blipFill>
                <a:blip r:embed="rId60"/>
                <a:stretch>
                  <a:fillRect/>
                </a:stretch>
              </p:blipFill>
              <p:spPr>
                <a:xfrm>
                  <a:off x="6264455" y="5558665"/>
                  <a:ext cx="1195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5" name="Ink 414">
                  <a:extLst>
                    <a:ext uri="{FF2B5EF4-FFF2-40B4-BE49-F238E27FC236}">
                      <a16:creationId xmlns:a16="http://schemas.microsoft.com/office/drawing/2014/main" id="{ED418BA8-33DC-6589-905D-141499F468CF}"/>
                    </a:ext>
                  </a:extLst>
                </p14:cNvPr>
                <p14:cNvContentPartPr/>
                <p14:nvPr/>
              </p14:nvContentPartPr>
              <p14:xfrm>
                <a:off x="6444815" y="5647225"/>
                <a:ext cx="10080" cy="5760"/>
              </p14:xfrm>
            </p:contentPart>
          </mc:Choice>
          <mc:Fallback>
            <p:pic>
              <p:nvPicPr>
                <p:cNvPr id="415" name="Ink 414">
                  <a:extLst>
                    <a:ext uri="{FF2B5EF4-FFF2-40B4-BE49-F238E27FC236}">
                      <a16:creationId xmlns:a16="http://schemas.microsoft.com/office/drawing/2014/main" id="{ED418BA8-33DC-6589-905D-141499F468CF}"/>
                    </a:ext>
                  </a:extLst>
                </p:cNvPr>
                <p:cNvPicPr/>
                <p:nvPr/>
              </p:nvPicPr>
              <p:blipFill>
                <a:blip r:embed="rId62"/>
                <a:stretch>
                  <a:fillRect/>
                </a:stretch>
              </p:blipFill>
              <p:spPr>
                <a:xfrm>
                  <a:off x="6436175" y="5638585"/>
                  <a:ext cx="277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6" name="Ink 415">
                  <a:extLst>
                    <a:ext uri="{FF2B5EF4-FFF2-40B4-BE49-F238E27FC236}">
                      <a16:creationId xmlns:a16="http://schemas.microsoft.com/office/drawing/2014/main" id="{65B462B3-C8E6-083A-7795-C1C4E6EAD3A6}"/>
                    </a:ext>
                  </a:extLst>
                </p14:cNvPr>
                <p14:cNvContentPartPr/>
                <p14:nvPr/>
              </p14:nvContentPartPr>
              <p14:xfrm>
                <a:off x="6508895" y="5772145"/>
                <a:ext cx="84600" cy="132840"/>
              </p14:xfrm>
            </p:contentPart>
          </mc:Choice>
          <mc:Fallback>
            <p:pic>
              <p:nvPicPr>
                <p:cNvPr id="416" name="Ink 415">
                  <a:extLst>
                    <a:ext uri="{FF2B5EF4-FFF2-40B4-BE49-F238E27FC236}">
                      <a16:creationId xmlns:a16="http://schemas.microsoft.com/office/drawing/2014/main" id="{65B462B3-C8E6-083A-7795-C1C4E6EAD3A6}"/>
                    </a:ext>
                  </a:extLst>
                </p:cNvPr>
                <p:cNvPicPr/>
                <p:nvPr/>
              </p:nvPicPr>
              <p:blipFill>
                <a:blip r:embed="rId64"/>
                <a:stretch>
                  <a:fillRect/>
                </a:stretch>
              </p:blipFill>
              <p:spPr>
                <a:xfrm>
                  <a:off x="6500255" y="5763145"/>
                  <a:ext cx="1022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7" name="Ink 416">
                  <a:extLst>
                    <a:ext uri="{FF2B5EF4-FFF2-40B4-BE49-F238E27FC236}">
                      <a16:creationId xmlns:a16="http://schemas.microsoft.com/office/drawing/2014/main" id="{2ADDE091-87AA-D6DB-3D68-2A4A71A216D9}"/>
                    </a:ext>
                  </a:extLst>
                </p14:cNvPr>
                <p14:cNvContentPartPr/>
                <p14:nvPr/>
              </p14:nvContentPartPr>
              <p14:xfrm>
                <a:off x="6627335" y="5831545"/>
                <a:ext cx="147600" cy="116280"/>
              </p14:xfrm>
            </p:contentPart>
          </mc:Choice>
          <mc:Fallback>
            <p:pic>
              <p:nvPicPr>
                <p:cNvPr id="417" name="Ink 416">
                  <a:extLst>
                    <a:ext uri="{FF2B5EF4-FFF2-40B4-BE49-F238E27FC236}">
                      <a16:creationId xmlns:a16="http://schemas.microsoft.com/office/drawing/2014/main" id="{2ADDE091-87AA-D6DB-3D68-2A4A71A216D9}"/>
                    </a:ext>
                  </a:extLst>
                </p:cNvPr>
                <p:cNvPicPr/>
                <p:nvPr/>
              </p:nvPicPr>
              <p:blipFill>
                <a:blip r:embed="rId66"/>
                <a:stretch>
                  <a:fillRect/>
                </a:stretch>
              </p:blipFill>
              <p:spPr>
                <a:xfrm>
                  <a:off x="6618335" y="5822905"/>
                  <a:ext cx="165240" cy="133920"/>
                </a:xfrm>
                <a:prstGeom prst="rect">
                  <a:avLst/>
                </a:prstGeom>
              </p:spPr>
            </p:pic>
          </mc:Fallback>
        </mc:AlternateContent>
      </p:grpSp>
      <p:grpSp>
        <p:nvGrpSpPr>
          <p:cNvPr id="421" name="Group 420">
            <a:extLst>
              <a:ext uri="{FF2B5EF4-FFF2-40B4-BE49-F238E27FC236}">
                <a16:creationId xmlns:a16="http://schemas.microsoft.com/office/drawing/2014/main" id="{2914647C-758C-317D-94D3-72FA2AC6DA8A}"/>
              </a:ext>
            </a:extLst>
          </p:cNvPr>
          <p:cNvGrpSpPr/>
          <p:nvPr/>
        </p:nvGrpSpPr>
        <p:grpSpPr>
          <a:xfrm>
            <a:off x="6986975" y="5759185"/>
            <a:ext cx="831960" cy="404280"/>
            <a:chOff x="6986975" y="5759185"/>
            <a:chExt cx="831960" cy="404280"/>
          </a:xfrm>
        </p:grpSpPr>
        <mc:AlternateContent xmlns:mc="http://schemas.openxmlformats.org/markup-compatibility/2006">
          <mc:Choice xmlns:p14="http://schemas.microsoft.com/office/powerpoint/2010/main" Requires="p14">
            <p:contentPart p14:bwMode="auto" r:id="rId67">
              <p14:nvContentPartPr>
                <p14:cNvPr id="418" name="Ink 417">
                  <a:extLst>
                    <a:ext uri="{FF2B5EF4-FFF2-40B4-BE49-F238E27FC236}">
                      <a16:creationId xmlns:a16="http://schemas.microsoft.com/office/drawing/2014/main" id="{90312A8B-7DD5-3CD5-8AA2-F29264D95C5B}"/>
                    </a:ext>
                  </a:extLst>
                </p14:cNvPr>
                <p14:cNvContentPartPr/>
                <p14:nvPr/>
              </p14:nvContentPartPr>
              <p14:xfrm>
                <a:off x="6986975" y="5781865"/>
                <a:ext cx="404280" cy="381600"/>
              </p14:xfrm>
            </p:contentPart>
          </mc:Choice>
          <mc:Fallback>
            <p:pic>
              <p:nvPicPr>
                <p:cNvPr id="418" name="Ink 417">
                  <a:extLst>
                    <a:ext uri="{FF2B5EF4-FFF2-40B4-BE49-F238E27FC236}">
                      <a16:creationId xmlns:a16="http://schemas.microsoft.com/office/drawing/2014/main" id="{90312A8B-7DD5-3CD5-8AA2-F29264D95C5B}"/>
                    </a:ext>
                  </a:extLst>
                </p:cNvPr>
                <p:cNvPicPr/>
                <p:nvPr/>
              </p:nvPicPr>
              <p:blipFill>
                <a:blip r:embed="rId68"/>
                <a:stretch>
                  <a:fillRect/>
                </a:stretch>
              </p:blipFill>
              <p:spPr>
                <a:xfrm>
                  <a:off x="6978335" y="5772865"/>
                  <a:ext cx="4219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9" name="Ink 418">
                  <a:extLst>
                    <a:ext uri="{FF2B5EF4-FFF2-40B4-BE49-F238E27FC236}">
                      <a16:creationId xmlns:a16="http://schemas.microsoft.com/office/drawing/2014/main" id="{773361F6-59C3-4421-8AF2-1A92A5C3216C}"/>
                    </a:ext>
                  </a:extLst>
                </p14:cNvPr>
                <p14:cNvContentPartPr/>
                <p14:nvPr/>
              </p14:nvContentPartPr>
              <p14:xfrm>
                <a:off x="7473695" y="5759185"/>
                <a:ext cx="105840" cy="150120"/>
              </p14:xfrm>
            </p:contentPart>
          </mc:Choice>
          <mc:Fallback>
            <p:pic>
              <p:nvPicPr>
                <p:cNvPr id="419" name="Ink 418">
                  <a:extLst>
                    <a:ext uri="{FF2B5EF4-FFF2-40B4-BE49-F238E27FC236}">
                      <a16:creationId xmlns:a16="http://schemas.microsoft.com/office/drawing/2014/main" id="{773361F6-59C3-4421-8AF2-1A92A5C3216C}"/>
                    </a:ext>
                  </a:extLst>
                </p:cNvPr>
                <p:cNvPicPr/>
                <p:nvPr/>
              </p:nvPicPr>
              <p:blipFill>
                <a:blip r:embed="rId70"/>
                <a:stretch>
                  <a:fillRect/>
                </a:stretch>
              </p:blipFill>
              <p:spPr>
                <a:xfrm>
                  <a:off x="7464695" y="5750545"/>
                  <a:ext cx="1234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0" name="Ink 419">
                  <a:extLst>
                    <a:ext uri="{FF2B5EF4-FFF2-40B4-BE49-F238E27FC236}">
                      <a16:creationId xmlns:a16="http://schemas.microsoft.com/office/drawing/2014/main" id="{28C1DBB6-7D09-5934-EC3A-CAAD99625828}"/>
                    </a:ext>
                  </a:extLst>
                </p14:cNvPr>
                <p14:cNvContentPartPr/>
                <p14:nvPr/>
              </p14:nvContentPartPr>
              <p14:xfrm>
                <a:off x="7602215" y="5764585"/>
                <a:ext cx="216720" cy="183960"/>
              </p14:xfrm>
            </p:contentPart>
          </mc:Choice>
          <mc:Fallback>
            <p:pic>
              <p:nvPicPr>
                <p:cNvPr id="420" name="Ink 419">
                  <a:extLst>
                    <a:ext uri="{FF2B5EF4-FFF2-40B4-BE49-F238E27FC236}">
                      <a16:creationId xmlns:a16="http://schemas.microsoft.com/office/drawing/2014/main" id="{28C1DBB6-7D09-5934-EC3A-CAAD99625828}"/>
                    </a:ext>
                  </a:extLst>
                </p:cNvPr>
                <p:cNvPicPr/>
                <p:nvPr/>
              </p:nvPicPr>
              <p:blipFill>
                <a:blip r:embed="rId72"/>
                <a:stretch>
                  <a:fillRect/>
                </a:stretch>
              </p:blipFill>
              <p:spPr>
                <a:xfrm>
                  <a:off x="7593215" y="5755945"/>
                  <a:ext cx="234360" cy="201600"/>
                </a:xfrm>
                <a:prstGeom prst="rect">
                  <a:avLst/>
                </a:prstGeom>
              </p:spPr>
            </p:pic>
          </mc:Fallback>
        </mc:AlternateContent>
      </p:grpSp>
      <p:grpSp>
        <p:nvGrpSpPr>
          <p:cNvPr id="434" name="Group 433">
            <a:extLst>
              <a:ext uri="{FF2B5EF4-FFF2-40B4-BE49-F238E27FC236}">
                <a16:creationId xmlns:a16="http://schemas.microsoft.com/office/drawing/2014/main" id="{D83EBDB6-C4FF-8888-5F84-4B94C7BD4090}"/>
              </a:ext>
            </a:extLst>
          </p:cNvPr>
          <p:cNvGrpSpPr/>
          <p:nvPr/>
        </p:nvGrpSpPr>
        <p:grpSpPr>
          <a:xfrm>
            <a:off x="8106575" y="5607985"/>
            <a:ext cx="461520" cy="349200"/>
            <a:chOff x="8106575" y="5607985"/>
            <a:chExt cx="461520" cy="349200"/>
          </a:xfrm>
        </p:grpSpPr>
        <mc:AlternateContent xmlns:mc="http://schemas.openxmlformats.org/markup-compatibility/2006">
          <mc:Choice xmlns:p14="http://schemas.microsoft.com/office/powerpoint/2010/main" Requires="p14">
            <p:contentPart p14:bwMode="auto" r:id="rId73">
              <p14:nvContentPartPr>
                <p14:cNvPr id="423" name="Ink 422">
                  <a:extLst>
                    <a:ext uri="{FF2B5EF4-FFF2-40B4-BE49-F238E27FC236}">
                      <a16:creationId xmlns:a16="http://schemas.microsoft.com/office/drawing/2014/main" id="{5B87F9BC-672D-845D-57CC-55586860AFA9}"/>
                    </a:ext>
                  </a:extLst>
                </p14:cNvPr>
                <p14:cNvContentPartPr/>
                <p14:nvPr/>
              </p14:nvContentPartPr>
              <p14:xfrm>
                <a:off x="8106575" y="5767105"/>
                <a:ext cx="172080" cy="180360"/>
              </p14:xfrm>
            </p:contentPart>
          </mc:Choice>
          <mc:Fallback>
            <p:pic>
              <p:nvPicPr>
                <p:cNvPr id="423" name="Ink 422">
                  <a:extLst>
                    <a:ext uri="{FF2B5EF4-FFF2-40B4-BE49-F238E27FC236}">
                      <a16:creationId xmlns:a16="http://schemas.microsoft.com/office/drawing/2014/main" id="{5B87F9BC-672D-845D-57CC-55586860AFA9}"/>
                    </a:ext>
                  </a:extLst>
                </p:cNvPr>
                <p:cNvPicPr/>
                <p:nvPr/>
              </p:nvPicPr>
              <p:blipFill>
                <a:blip r:embed="rId74"/>
                <a:stretch>
                  <a:fillRect/>
                </a:stretch>
              </p:blipFill>
              <p:spPr>
                <a:xfrm>
                  <a:off x="8097575" y="5758465"/>
                  <a:ext cx="1897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24" name="Ink 423">
                  <a:extLst>
                    <a:ext uri="{FF2B5EF4-FFF2-40B4-BE49-F238E27FC236}">
                      <a16:creationId xmlns:a16="http://schemas.microsoft.com/office/drawing/2014/main" id="{422204C8-DDC8-1F17-B155-2BF65C6B7D78}"/>
                    </a:ext>
                  </a:extLst>
                </p14:cNvPr>
                <p14:cNvContentPartPr/>
                <p14:nvPr/>
              </p14:nvContentPartPr>
              <p14:xfrm>
                <a:off x="8348855" y="5831185"/>
                <a:ext cx="25920" cy="93240"/>
              </p14:xfrm>
            </p:contentPart>
          </mc:Choice>
          <mc:Fallback>
            <p:pic>
              <p:nvPicPr>
                <p:cNvPr id="424" name="Ink 423">
                  <a:extLst>
                    <a:ext uri="{FF2B5EF4-FFF2-40B4-BE49-F238E27FC236}">
                      <a16:creationId xmlns:a16="http://schemas.microsoft.com/office/drawing/2014/main" id="{422204C8-DDC8-1F17-B155-2BF65C6B7D78}"/>
                    </a:ext>
                  </a:extLst>
                </p:cNvPr>
                <p:cNvPicPr/>
                <p:nvPr/>
              </p:nvPicPr>
              <p:blipFill>
                <a:blip r:embed="rId76"/>
                <a:stretch>
                  <a:fillRect/>
                </a:stretch>
              </p:blipFill>
              <p:spPr>
                <a:xfrm>
                  <a:off x="8339855" y="5822185"/>
                  <a:ext cx="43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25" name="Ink 424">
                  <a:extLst>
                    <a:ext uri="{FF2B5EF4-FFF2-40B4-BE49-F238E27FC236}">
                      <a16:creationId xmlns:a16="http://schemas.microsoft.com/office/drawing/2014/main" id="{3ADE2B6F-94DF-4040-284F-CC8EE01530E1}"/>
                    </a:ext>
                  </a:extLst>
                </p14:cNvPr>
                <p14:cNvContentPartPr/>
                <p14:nvPr/>
              </p14:nvContentPartPr>
              <p14:xfrm>
                <a:off x="8374055" y="5718505"/>
                <a:ext cx="11160" cy="12240"/>
              </p14:xfrm>
            </p:contentPart>
          </mc:Choice>
          <mc:Fallback>
            <p:pic>
              <p:nvPicPr>
                <p:cNvPr id="425" name="Ink 424">
                  <a:extLst>
                    <a:ext uri="{FF2B5EF4-FFF2-40B4-BE49-F238E27FC236}">
                      <a16:creationId xmlns:a16="http://schemas.microsoft.com/office/drawing/2014/main" id="{3ADE2B6F-94DF-4040-284F-CC8EE01530E1}"/>
                    </a:ext>
                  </a:extLst>
                </p:cNvPr>
                <p:cNvPicPr/>
                <p:nvPr/>
              </p:nvPicPr>
              <p:blipFill>
                <a:blip r:embed="rId78"/>
                <a:stretch>
                  <a:fillRect/>
                </a:stretch>
              </p:blipFill>
              <p:spPr>
                <a:xfrm>
                  <a:off x="8365415" y="5709505"/>
                  <a:ext cx="288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6" name="Ink 425">
                  <a:extLst>
                    <a:ext uri="{FF2B5EF4-FFF2-40B4-BE49-F238E27FC236}">
                      <a16:creationId xmlns:a16="http://schemas.microsoft.com/office/drawing/2014/main" id="{050635B0-4179-C64A-EE87-C0E089C31119}"/>
                    </a:ext>
                  </a:extLst>
                </p14:cNvPr>
                <p14:cNvContentPartPr/>
                <p14:nvPr/>
              </p14:nvContentPartPr>
              <p14:xfrm>
                <a:off x="8433815" y="5607985"/>
                <a:ext cx="86760" cy="349200"/>
              </p14:xfrm>
            </p:contentPart>
          </mc:Choice>
          <mc:Fallback>
            <p:pic>
              <p:nvPicPr>
                <p:cNvPr id="426" name="Ink 425">
                  <a:extLst>
                    <a:ext uri="{FF2B5EF4-FFF2-40B4-BE49-F238E27FC236}">
                      <a16:creationId xmlns:a16="http://schemas.microsoft.com/office/drawing/2014/main" id="{050635B0-4179-C64A-EE87-C0E089C31119}"/>
                    </a:ext>
                  </a:extLst>
                </p:cNvPr>
                <p:cNvPicPr/>
                <p:nvPr/>
              </p:nvPicPr>
              <p:blipFill>
                <a:blip r:embed="rId80"/>
                <a:stretch>
                  <a:fillRect/>
                </a:stretch>
              </p:blipFill>
              <p:spPr>
                <a:xfrm>
                  <a:off x="8424815" y="5598985"/>
                  <a:ext cx="1044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7" name="Ink 426">
                  <a:extLst>
                    <a:ext uri="{FF2B5EF4-FFF2-40B4-BE49-F238E27FC236}">
                      <a16:creationId xmlns:a16="http://schemas.microsoft.com/office/drawing/2014/main" id="{03AE2836-BD84-0880-A448-B65957BD8964}"/>
                    </a:ext>
                  </a:extLst>
                </p14:cNvPr>
                <p14:cNvContentPartPr/>
                <p14:nvPr/>
              </p14:nvContentPartPr>
              <p14:xfrm>
                <a:off x="8543255" y="5674585"/>
                <a:ext cx="24840" cy="243360"/>
              </p14:xfrm>
            </p:contentPart>
          </mc:Choice>
          <mc:Fallback>
            <p:pic>
              <p:nvPicPr>
                <p:cNvPr id="427" name="Ink 426">
                  <a:extLst>
                    <a:ext uri="{FF2B5EF4-FFF2-40B4-BE49-F238E27FC236}">
                      <a16:creationId xmlns:a16="http://schemas.microsoft.com/office/drawing/2014/main" id="{03AE2836-BD84-0880-A448-B65957BD8964}"/>
                    </a:ext>
                  </a:extLst>
                </p:cNvPr>
                <p:cNvPicPr/>
                <p:nvPr/>
              </p:nvPicPr>
              <p:blipFill>
                <a:blip r:embed="rId82"/>
                <a:stretch>
                  <a:fillRect/>
                </a:stretch>
              </p:blipFill>
              <p:spPr>
                <a:xfrm>
                  <a:off x="8534255" y="5665585"/>
                  <a:ext cx="42480" cy="261000"/>
                </a:xfrm>
                <a:prstGeom prst="rect">
                  <a:avLst/>
                </a:prstGeom>
              </p:spPr>
            </p:pic>
          </mc:Fallback>
        </mc:AlternateContent>
      </p:grpSp>
      <p:grpSp>
        <p:nvGrpSpPr>
          <p:cNvPr id="433" name="Group 432">
            <a:extLst>
              <a:ext uri="{FF2B5EF4-FFF2-40B4-BE49-F238E27FC236}">
                <a16:creationId xmlns:a16="http://schemas.microsoft.com/office/drawing/2014/main" id="{F1954922-D55D-3B73-0063-89EBCF423605}"/>
              </a:ext>
            </a:extLst>
          </p:cNvPr>
          <p:cNvGrpSpPr/>
          <p:nvPr/>
        </p:nvGrpSpPr>
        <p:grpSpPr>
          <a:xfrm>
            <a:off x="8766455" y="5720665"/>
            <a:ext cx="1053720" cy="540720"/>
            <a:chOff x="8766455" y="5720665"/>
            <a:chExt cx="1053720" cy="540720"/>
          </a:xfrm>
        </p:grpSpPr>
        <mc:AlternateContent xmlns:mc="http://schemas.openxmlformats.org/markup-compatibility/2006">
          <mc:Choice xmlns:p14="http://schemas.microsoft.com/office/powerpoint/2010/main" Requires="p14">
            <p:contentPart p14:bwMode="auto" r:id="rId83">
              <p14:nvContentPartPr>
                <p14:cNvPr id="428" name="Ink 427">
                  <a:extLst>
                    <a:ext uri="{FF2B5EF4-FFF2-40B4-BE49-F238E27FC236}">
                      <a16:creationId xmlns:a16="http://schemas.microsoft.com/office/drawing/2014/main" id="{418FC4B0-91CD-7B5F-ACEB-26534B46395C}"/>
                    </a:ext>
                  </a:extLst>
                </p14:cNvPr>
                <p14:cNvContentPartPr/>
                <p14:nvPr/>
              </p14:nvContentPartPr>
              <p14:xfrm>
                <a:off x="8766455" y="5721025"/>
                <a:ext cx="245160" cy="231840"/>
              </p14:xfrm>
            </p:contentPart>
          </mc:Choice>
          <mc:Fallback>
            <p:pic>
              <p:nvPicPr>
                <p:cNvPr id="428" name="Ink 427">
                  <a:extLst>
                    <a:ext uri="{FF2B5EF4-FFF2-40B4-BE49-F238E27FC236}">
                      <a16:creationId xmlns:a16="http://schemas.microsoft.com/office/drawing/2014/main" id="{418FC4B0-91CD-7B5F-ACEB-26534B46395C}"/>
                    </a:ext>
                  </a:extLst>
                </p:cNvPr>
                <p:cNvPicPr/>
                <p:nvPr/>
              </p:nvPicPr>
              <p:blipFill>
                <a:blip r:embed="rId84"/>
                <a:stretch>
                  <a:fillRect/>
                </a:stretch>
              </p:blipFill>
              <p:spPr>
                <a:xfrm>
                  <a:off x="8757815" y="5712025"/>
                  <a:ext cx="2628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29" name="Ink 428">
                  <a:extLst>
                    <a:ext uri="{FF2B5EF4-FFF2-40B4-BE49-F238E27FC236}">
                      <a16:creationId xmlns:a16="http://schemas.microsoft.com/office/drawing/2014/main" id="{3FD4CECB-538F-6BC7-6FD2-34D306AD3C09}"/>
                    </a:ext>
                  </a:extLst>
                </p14:cNvPr>
                <p14:cNvContentPartPr/>
                <p14:nvPr/>
              </p14:nvContentPartPr>
              <p14:xfrm>
                <a:off x="9019895" y="5720665"/>
                <a:ext cx="360" cy="360"/>
              </p14:xfrm>
            </p:contentPart>
          </mc:Choice>
          <mc:Fallback>
            <p:pic>
              <p:nvPicPr>
                <p:cNvPr id="429" name="Ink 428">
                  <a:extLst>
                    <a:ext uri="{FF2B5EF4-FFF2-40B4-BE49-F238E27FC236}">
                      <a16:creationId xmlns:a16="http://schemas.microsoft.com/office/drawing/2014/main" id="{3FD4CECB-538F-6BC7-6FD2-34D306AD3C09}"/>
                    </a:ext>
                  </a:extLst>
                </p:cNvPr>
                <p:cNvPicPr/>
                <p:nvPr/>
              </p:nvPicPr>
              <p:blipFill>
                <a:blip r:embed="rId86"/>
                <a:stretch>
                  <a:fillRect/>
                </a:stretch>
              </p:blipFill>
              <p:spPr>
                <a:xfrm>
                  <a:off x="9010895" y="57116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30" name="Ink 429">
                  <a:extLst>
                    <a:ext uri="{FF2B5EF4-FFF2-40B4-BE49-F238E27FC236}">
                      <a16:creationId xmlns:a16="http://schemas.microsoft.com/office/drawing/2014/main" id="{3A04F3B4-38D3-116C-57AD-7E8F746C69DA}"/>
                    </a:ext>
                  </a:extLst>
                </p14:cNvPr>
                <p14:cNvContentPartPr/>
                <p14:nvPr/>
              </p14:nvContentPartPr>
              <p14:xfrm>
                <a:off x="9094055" y="5771785"/>
                <a:ext cx="114480" cy="175680"/>
              </p14:xfrm>
            </p:contentPart>
          </mc:Choice>
          <mc:Fallback>
            <p:pic>
              <p:nvPicPr>
                <p:cNvPr id="430" name="Ink 429">
                  <a:extLst>
                    <a:ext uri="{FF2B5EF4-FFF2-40B4-BE49-F238E27FC236}">
                      <a16:creationId xmlns:a16="http://schemas.microsoft.com/office/drawing/2014/main" id="{3A04F3B4-38D3-116C-57AD-7E8F746C69DA}"/>
                    </a:ext>
                  </a:extLst>
                </p:cNvPr>
                <p:cNvPicPr/>
                <p:nvPr/>
              </p:nvPicPr>
              <p:blipFill>
                <a:blip r:embed="rId88"/>
                <a:stretch>
                  <a:fillRect/>
                </a:stretch>
              </p:blipFill>
              <p:spPr>
                <a:xfrm>
                  <a:off x="9085055" y="5763145"/>
                  <a:ext cx="1321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31" name="Ink 430">
                  <a:extLst>
                    <a:ext uri="{FF2B5EF4-FFF2-40B4-BE49-F238E27FC236}">
                      <a16:creationId xmlns:a16="http://schemas.microsoft.com/office/drawing/2014/main" id="{6697A46B-BC5F-E40F-D2AF-1A5462F14E12}"/>
                    </a:ext>
                  </a:extLst>
                </p14:cNvPr>
                <p14:cNvContentPartPr/>
                <p14:nvPr/>
              </p14:nvContentPartPr>
              <p14:xfrm>
                <a:off x="9239855" y="5788345"/>
                <a:ext cx="177840" cy="158040"/>
              </p14:xfrm>
            </p:contentPart>
          </mc:Choice>
          <mc:Fallback>
            <p:pic>
              <p:nvPicPr>
                <p:cNvPr id="431" name="Ink 430">
                  <a:extLst>
                    <a:ext uri="{FF2B5EF4-FFF2-40B4-BE49-F238E27FC236}">
                      <a16:creationId xmlns:a16="http://schemas.microsoft.com/office/drawing/2014/main" id="{6697A46B-BC5F-E40F-D2AF-1A5462F14E12}"/>
                    </a:ext>
                  </a:extLst>
                </p:cNvPr>
                <p:cNvPicPr/>
                <p:nvPr/>
              </p:nvPicPr>
              <p:blipFill>
                <a:blip r:embed="rId90"/>
                <a:stretch>
                  <a:fillRect/>
                </a:stretch>
              </p:blipFill>
              <p:spPr>
                <a:xfrm>
                  <a:off x="9230855" y="5779705"/>
                  <a:ext cx="1954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32" name="Ink 431">
                  <a:extLst>
                    <a:ext uri="{FF2B5EF4-FFF2-40B4-BE49-F238E27FC236}">
                      <a16:creationId xmlns:a16="http://schemas.microsoft.com/office/drawing/2014/main" id="{75F42515-EC6B-DDD7-77BC-806414A9C22F}"/>
                    </a:ext>
                  </a:extLst>
                </p14:cNvPr>
                <p14:cNvContentPartPr/>
                <p14:nvPr/>
              </p14:nvContentPartPr>
              <p14:xfrm>
                <a:off x="9496175" y="5770705"/>
                <a:ext cx="324000" cy="490680"/>
              </p14:xfrm>
            </p:contentPart>
          </mc:Choice>
          <mc:Fallback>
            <p:pic>
              <p:nvPicPr>
                <p:cNvPr id="432" name="Ink 431">
                  <a:extLst>
                    <a:ext uri="{FF2B5EF4-FFF2-40B4-BE49-F238E27FC236}">
                      <a16:creationId xmlns:a16="http://schemas.microsoft.com/office/drawing/2014/main" id="{75F42515-EC6B-DDD7-77BC-806414A9C22F}"/>
                    </a:ext>
                  </a:extLst>
                </p:cNvPr>
                <p:cNvPicPr/>
                <p:nvPr/>
              </p:nvPicPr>
              <p:blipFill>
                <a:blip r:embed="rId92"/>
                <a:stretch>
                  <a:fillRect/>
                </a:stretch>
              </p:blipFill>
              <p:spPr>
                <a:xfrm>
                  <a:off x="9487535" y="5762065"/>
                  <a:ext cx="341640" cy="50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435" name="Ink 434">
                <a:extLst>
                  <a:ext uri="{FF2B5EF4-FFF2-40B4-BE49-F238E27FC236}">
                    <a16:creationId xmlns:a16="http://schemas.microsoft.com/office/drawing/2014/main" id="{D5530DFC-7716-2A69-7B21-8EF5F5361294}"/>
                  </a:ext>
                </a:extLst>
              </p14:cNvPr>
              <p14:cNvContentPartPr/>
              <p14:nvPr/>
            </p14:nvContentPartPr>
            <p14:xfrm>
              <a:off x="9985055" y="5481985"/>
              <a:ext cx="5400" cy="278280"/>
            </p14:xfrm>
          </p:contentPart>
        </mc:Choice>
        <mc:Fallback>
          <p:pic>
            <p:nvPicPr>
              <p:cNvPr id="435" name="Ink 434">
                <a:extLst>
                  <a:ext uri="{FF2B5EF4-FFF2-40B4-BE49-F238E27FC236}">
                    <a16:creationId xmlns:a16="http://schemas.microsoft.com/office/drawing/2014/main" id="{D5530DFC-7716-2A69-7B21-8EF5F5361294}"/>
                  </a:ext>
                </a:extLst>
              </p:cNvPr>
              <p:cNvPicPr/>
              <p:nvPr/>
            </p:nvPicPr>
            <p:blipFill>
              <a:blip r:embed="rId94"/>
              <a:stretch>
                <a:fillRect/>
              </a:stretch>
            </p:blipFill>
            <p:spPr>
              <a:xfrm>
                <a:off x="9976055" y="5473345"/>
                <a:ext cx="230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36" name="Ink 435">
                <a:extLst>
                  <a:ext uri="{FF2B5EF4-FFF2-40B4-BE49-F238E27FC236}">
                    <a16:creationId xmlns:a16="http://schemas.microsoft.com/office/drawing/2014/main" id="{E5B5F99B-3FE5-D72F-9512-98A17E85F188}"/>
                  </a:ext>
                </a:extLst>
              </p14:cNvPr>
              <p14:cNvContentPartPr/>
              <p14:nvPr/>
            </p14:nvContentPartPr>
            <p14:xfrm>
              <a:off x="9943655" y="5938105"/>
              <a:ext cx="65880" cy="72720"/>
            </p14:xfrm>
          </p:contentPart>
        </mc:Choice>
        <mc:Fallback>
          <p:pic>
            <p:nvPicPr>
              <p:cNvPr id="436" name="Ink 435">
                <a:extLst>
                  <a:ext uri="{FF2B5EF4-FFF2-40B4-BE49-F238E27FC236}">
                    <a16:creationId xmlns:a16="http://schemas.microsoft.com/office/drawing/2014/main" id="{E5B5F99B-3FE5-D72F-9512-98A17E85F188}"/>
                  </a:ext>
                </a:extLst>
              </p:cNvPr>
              <p:cNvPicPr/>
              <p:nvPr/>
            </p:nvPicPr>
            <p:blipFill>
              <a:blip r:embed="rId96"/>
              <a:stretch>
                <a:fillRect/>
              </a:stretch>
            </p:blipFill>
            <p:spPr>
              <a:xfrm>
                <a:off x="9935015" y="5929465"/>
                <a:ext cx="83520" cy="90360"/>
              </a:xfrm>
              <a:prstGeom prst="rect">
                <a:avLst/>
              </a:prstGeom>
            </p:spPr>
          </p:pic>
        </mc:Fallback>
      </mc:AlternateContent>
      <p:sp>
        <p:nvSpPr>
          <p:cNvPr id="437" name="Rectangle 436">
            <a:extLst>
              <a:ext uri="{FF2B5EF4-FFF2-40B4-BE49-F238E27FC236}">
                <a16:creationId xmlns:a16="http://schemas.microsoft.com/office/drawing/2014/main" id="{31E7B392-BEDD-003B-BD30-E47D6D80D110}"/>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96968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2A82028-8717-626A-169A-BA689CEA06E7}"/>
              </a:ext>
            </a:extLst>
          </p:cNvPr>
          <p:cNvPicPr>
            <a:picLocks noChangeAspect="1"/>
          </p:cNvPicPr>
          <p:nvPr/>
        </p:nvPicPr>
        <p:blipFill>
          <a:blip r:embed="rId3"/>
          <a:stretch>
            <a:fillRect/>
          </a:stretch>
        </p:blipFill>
        <p:spPr>
          <a:xfrm>
            <a:off x="857250" y="1113647"/>
            <a:ext cx="10604590" cy="5029200"/>
          </a:xfrm>
          <a:prstGeom prst="rect">
            <a:avLst/>
          </a:prstGeom>
        </p:spPr>
      </p:pic>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Geometrical interpretation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diagram of a mathematical equation&#10;&#10;Description automatically generated with medium confidence">
            <a:extLst>
              <a:ext uri="{FF2B5EF4-FFF2-40B4-BE49-F238E27FC236}">
                <a16:creationId xmlns:a16="http://schemas.microsoft.com/office/drawing/2014/main" id="{1CCD4462-7740-42BD-3C93-518890842733}"/>
              </a:ext>
            </a:extLst>
          </p:cNvPr>
          <p:cNvPicPr>
            <a:picLocks noChangeAspect="1"/>
          </p:cNvPicPr>
          <p:nvPr/>
        </p:nvPicPr>
        <p:blipFill>
          <a:blip r:embed="rId3"/>
          <a:stretch>
            <a:fillRect/>
          </a:stretch>
        </p:blipFill>
        <p:spPr>
          <a:xfrm>
            <a:off x="857250" y="1325462"/>
            <a:ext cx="10515600" cy="4934646"/>
          </a:xfrm>
          <a:prstGeom prst="rect">
            <a:avLst/>
          </a:prstGeom>
        </p:spPr>
      </p:pic>
      <p:sp>
        <p:nvSpPr>
          <p:cNvPr id="8" name="TextBox 7">
            <a:extLst>
              <a:ext uri="{FF2B5EF4-FFF2-40B4-BE49-F238E27FC236}">
                <a16:creationId xmlns:a16="http://schemas.microsoft.com/office/drawing/2014/main" id="{E4D08245-C754-F031-0135-95D8953898BE}"/>
              </a:ext>
            </a:extLst>
          </p:cNvPr>
          <p:cNvSpPr txBox="1"/>
          <p:nvPr/>
        </p:nvSpPr>
        <p:spPr>
          <a:xfrm>
            <a:off x="5566002" y="771392"/>
            <a:ext cx="6099819" cy="1384995"/>
          </a:xfrm>
          <a:prstGeom prst="rect">
            <a:avLst/>
          </a:prstGeom>
          <a:noFill/>
        </p:spPr>
        <p:txBody>
          <a:bodyPr wrap="square" lIns="0" tIns="0" rIns="0" bIns="0" rtlCol="0">
            <a:spAutoFit/>
          </a:bodyPr>
          <a:lstStyle/>
          <a:p>
            <a:pPr algn="l"/>
            <a:r>
              <a:rPr lang="en-US" dirty="0">
                <a:solidFill>
                  <a:schemeClr val="tx1"/>
                </a:solidFill>
              </a:rPr>
              <a:t>Eigen vectors only get scaled, not changed in direction!</a:t>
            </a:r>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dirty="0">
              <a:solidFill>
                <a:schemeClr val="tx1"/>
              </a:solidFill>
            </a:endParaRPr>
          </a:p>
          <a:p>
            <a:pPr algn="l"/>
            <a:r>
              <a:rPr lang="en-US" dirty="0">
                <a:solidFill>
                  <a:schemeClr val="tx1"/>
                </a:solidFill>
              </a:rPr>
              <a:t> </a:t>
            </a:r>
          </a:p>
        </p:txBody>
      </p:sp>
      <p:pic>
        <p:nvPicPr>
          <p:cNvPr id="6" name="Graphic 5" descr="Warning with solid fill">
            <a:extLst>
              <a:ext uri="{FF2B5EF4-FFF2-40B4-BE49-F238E27FC236}">
                <a16:creationId xmlns:a16="http://schemas.microsoft.com/office/drawing/2014/main" id="{BB33C779-3CF1-E737-8518-C4F027A291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6475" y="651899"/>
            <a:ext cx="457200" cy="457200"/>
          </a:xfrm>
          <a:prstGeom prst="rect">
            <a:avLst/>
          </a:prstGeom>
        </p:spPr>
      </p:pic>
    </p:spTree>
    <p:extLst>
      <p:ext uri="{BB962C8B-B14F-4D97-AF65-F5344CB8AC3E}">
        <p14:creationId xmlns:p14="http://schemas.microsoft.com/office/powerpoint/2010/main" val="1677103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7F7553A1-DFFC-1736-8CF3-F348DADD7E55}"/>
              </a:ext>
            </a:extLst>
          </p:cNvPr>
          <p:cNvPicPr>
            <a:picLocks noChangeAspect="1"/>
          </p:cNvPicPr>
          <p:nvPr/>
        </p:nvPicPr>
        <p:blipFill>
          <a:blip r:embed="rId3"/>
          <a:stretch>
            <a:fillRect/>
          </a:stretch>
        </p:blipFill>
        <p:spPr>
          <a:xfrm>
            <a:off x="838200" y="1291006"/>
            <a:ext cx="10515600" cy="4969102"/>
          </a:xfrm>
          <a:prstGeom prst="rect">
            <a:avLst/>
          </a:prstGeom>
        </p:spPr>
      </p:pic>
    </p:spTree>
    <p:extLst>
      <p:ext uri="{BB962C8B-B14F-4D97-AF65-F5344CB8AC3E}">
        <p14:creationId xmlns:p14="http://schemas.microsoft.com/office/powerpoint/2010/main" val="3585017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rectangular box with black text&#10;&#10;Description automatically generated">
            <a:extLst>
              <a:ext uri="{FF2B5EF4-FFF2-40B4-BE49-F238E27FC236}">
                <a16:creationId xmlns:a16="http://schemas.microsoft.com/office/drawing/2014/main" id="{8DC5CB11-4629-9B53-AA87-614F14CC8530}"/>
              </a:ext>
            </a:extLst>
          </p:cNvPr>
          <p:cNvPicPr>
            <a:picLocks noChangeAspect="1"/>
          </p:cNvPicPr>
          <p:nvPr/>
        </p:nvPicPr>
        <p:blipFill>
          <a:blip r:embed="rId3"/>
          <a:stretch>
            <a:fillRect/>
          </a:stretch>
        </p:blipFill>
        <p:spPr>
          <a:xfrm>
            <a:off x="1109662" y="1228577"/>
            <a:ext cx="10515600" cy="4908446"/>
          </a:xfrm>
          <a:prstGeom prst="rect">
            <a:avLst/>
          </a:prstGeom>
        </p:spPr>
      </p:pic>
    </p:spTree>
    <p:extLst>
      <p:ext uri="{BB962C8B-B14F-4D97-AF65-F5344CB8AC3E}">
        <p14:creationId xmlns:p14="http://schemas.microsoft.com/office/powerpoint/2010/main" val="1140528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Towards a decomposition of A</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62F14E2A-285E-BD0E-2F8A-DC122B5A93CE}"/>
              </a:ext>
            </a:extLst>
          </p:cNvPr>
          <p:cNvPicPr>
            <a:picLocks noChangeAspect="1"/>
          </p:cNvPicPr>
          <p:nvPr/>
        </p:nvPicPr>
        <p:blipFill>
          <a:blip r:embed="rId3"/>
          <a:stretch>
            <a:fillRect/>
          </a:stretch>
        </p:blipFill>
        <p:spPr>
          <a:xfrm>
            <a:off x="1059160" y="1209314"/>
            <a:ext cx="10515600" cy="4946972"/>
          </a:xfrm>
          <a:prstGeom prst="rect">
            <a:avLst/>
          </a:prstGeom>
        </p:spPr>
      </p:pic>
    </p:spTree>
    <p:extLst>
      <p:ext uri="{BB962C8B-B14F-4D97-AF65-F5344CB8AC3E}">
        <p14:creationId xmlns:p14="http://schemas.microsoft.com/office/powerpoint/2010/main" val="2703656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00C0A878-ACFA-B26F-9C9E-B038EE8EB122}"/>
              </a:ext>
            </a:extLst>
          </p:cNvPr>
          <p:cNvPicPr>
            <a:picLocks noChangeAspect="1"/>
          </p:cNvPicPr>
          <p:nvPr/>
        </p:nvPicPr>
        <p:blipFill>
          <a:blip r:embed="rId3"/>
          <a:stretch>
            <a:fillRect/>
          </a:stretch>
        </p:blipFill>
        <p:spPr>
          <a:xfrm>
            <a:off x="1109662" y="1163907"/>
            <a:ext cx="10515600" cy="4964485"/>
          </a:xfrm>
          <a:prstGeom prst="rect">
            <a:avLst/>
          </a:prstGeom>
        </p:spPr>
      </p:pic>
    </p:spTree>
    <p:extLst>
      <p:ext uri="{BB962C8B-B14F-4D97-AF65-F5344CB8AC3E}">
        <p14:creationId xmlns:p14="http://schemas.microsoft.com/office/powerpoint/2010/main" val="2574080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38200" y="6384013"/>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math problem&#10;&#10;Description automatically generated">
            <a:extLst>
              <a:ext uri="{FF2B5EF4-FFF2-40B4-BE49-F238E27FC236}">
                <a16:creationId xmlns:a16="http://schemas.microsoft.com/office/drawing/2014/main" id="{B34E0C75-91CB-CF8B-EE99-7E555C211065}"/>
              </a:ext>
            </a:extLst>
          </p:cNvPr>
          <p:cNvPicPr>
            <a:picLocks noChangeAspect="1"/>
          </p:cNvPicPr>
          <p:nvPr/>
        </p:nvPicPr>
        <p:blipFill>
          <a:blip r:embed="rId3"/>
          <a:srcRect b="17239"/>
          <a:stretch/>
        </p:blipFill>
        <p:spPr>
          <a:xfrm>
            <a:off x="838200" y="1764783"/>
            <a:ext cx="10515600" cy="4104799"/>
          </a:xfrm>
          <a:prstGeom prst="rect">
            <a:avLst/>
          </a:prstGeom>
        </p:spPr>
      </p:pic>
      <p:sp>
        <p:nvSpPr>
          <p:cNvPr id="51" name="Rectangle 50">
            <a:extLst>
              <a:ext uri="{FF2B5EF4-FFF2-40B4-BE49-F238E27FC236}">
                <a16:creationId xmlns:a16="http://schemas.microsoft.com/office/drawing/2014/main" id="{F21D1490-860B-FE77-7769-1466A943FD70}"/>
              </a:ext>
            </a:extLst>
          </p:cNvPr>
          <p:cNvSpPr/>
          <p:nvPr/>
        </p:nvSpPr>
        <p:spPr>
          <a:xfrm>
            <a:off x="838200" y="1241062"/>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53" name="Picture 52" descr="A white background with colorful text&#10;&#10;Description automatically generated">
            <a:extLst>
              <a:ext uri="{FF2B5EF4-FFF2-40B4-BE49-F238E27FC236}">
                <a16:creationId xmlns:a16="http://schemas.microsoft.com/office/drawing/2014/main" id="{09F4E9D8-A11B-DA97-4932-B128FC01699C}"/>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xmlns:p14="http://schemas.microsoft.com/office/powerpoint/2010/main">
        <mc:Choice Requires="p14">
          <p:contentPart p14:bwMode="auto" r:id="rId5">
            <p14:nvContentPartPr>
              <p14:cNvPr id="56" name="Ink 55">
                <a:extLst>
                  <a:ext uri="{FF2B5EF4-FFF2-40B4-BE49-F238E27FC236}">
                    <a16:creationId xmlns:a16="http://schemas.microsoft.com/office/drawing/2014/main" id="{5494F687-60EF-EC04-5FB9-34D07BFD3BAD}"/>
                  </a:ext>
                </a:extLst>
              </p14:cNvPr>
              <p14:cNvContentPartPr/>
              <p14:nvPr/>
            </p14:nvContentPartPr>
            <p14:xfrm>
              <a:off x="5656455" y="3578115"/>
              <a:ext cx="1314000" cy="188280"/>
            </p14:xfrm>
          </p:contentPart>
        </mc:Choice>
        <mc:Fallback xmlns="">
          <p:pic>
            <p:nvPicPr>
              <p:cNvPr id="56" name="Ink 55">
                <a:extLst>
                  <a:ext uri="{FF2B5EF4-FFF2-40B4-BE49-F238E27FC236}">
                    <a16:creationId xmlns:a16="http://schemas.microsoft.com/office/drawing/2014/main" id="{5494F687-60EF-EC04-5FB9-34D07BFD3BAD}"/>
                  </a:ext>
                </a:extLst>
              </p:cNvPr>
              <p:cNvPicPr/>
              <p:nvPr/>
            </p:nvPicPr>
            <p:blipFill>
              <a:blip r:embed="rId6"/>
              <a:stretch>
                <a:fillRect/>
              </a:stretch>
            </p:blipFill>
            <p:spPr>
              <a:xfrm>
                <a:off x="5647815" y="3569475"/>
                <a:ext cx="13316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D39F1ED4-13B0-7974-0D75-958A15B48E42}"/>
                  </a:ext>
                </a:extLst>
              </p14:cNvPr>
              <p14:cNvContentPartPr/>
              <p14:nvPr/>
            </p14:nvContentPartPr>
            <p14:xfrm>
              <a:off x="6789735" y="2440875"/>
              <a:ext cx="1567800" cy="1104840"/>
            </p14:xfrm>
          </p:contentPart>
        </mc:Choice>
        <mc:Fallback xmlns="">
          <p:pic>
            <p:nvPicPr>
              <p:cNvPr id="57" name="Ink 56">
                <a:extLst>
                  <a:ext uri="{FF2B5EF4-FFF2-40B4-BE49-F238E27FC236}">
                    <a16:creationId xmlns:a16="http://schemas.microsoft.com/office/drawing/2014/main" id="{D39F1ED4-13B0-7974-0D75-958A15B48E42}"/>
                  </a:ext>
                </a:extLst>
              </p:cNvPr>
              <p:cNvPicPr/>
              <p:nvPr/>
            </p:nvPicPr>
            <p:blipFill>
              <a:blip r:embed="rId8"/>
              <a:stretch>
                <a:fillRect/>
              </a:stretch>
            </p:blipFill>
            <p:spPr>
              <a:xfrm>
                <a:off x="6781095" y="2431875"/>
                <a:ext cx="1585440" cy="1122480"/>
              </a:xfrm>
              <a:prstGeom prst="rect">
                <a:avLst/>
              </a:prstGeom>
            </p:spPr>
          </p:pic>
        </mc:Fallback>
      </mc:AlternateContent>
      <p:grpSp>
        <p:nvGrpSpPr>
          <p:cNvPr id="78" name="Group 77">
            <a:extLst>
              <a:ext uri="{FF2B5EF4-FFF2-40B4-BE49-F238E27FC236}">
                <a16:creationId xmlns:a16="http://schemas.microsoft.com/office/drawing/2014/main" id="{A45B6A03-5D6A-2732-4A6A-73A7B114F024}"/>
              </a:ext>
            </a:extLst>
          </p:cNvPr>
          <p:cNvGrpSpPr/>
          <p:nvPr/>
        </p:nvGrpSpPr>
        <p:grpSpPr>
          <a:xfrm>
            <a:off x="8557695" y="2137755"/>
            <a:ext cx="1740960" cy="785520"/>
            <a:chOff x="8557695" y="2137755"/>
            <a:chExt cx="1740960" cy="785520"/>
          </a:xfrm>
        </p:grpSpPr>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F81DB5D1-7989-EB1A-C4F3-C21C78561027}"/>
                    </a:ext>
                  </a:extLst>
                </p14:cNvPr>
                <p14:cNvContentPartPr/>
                <p14:nvPr/>
              </p14:nvContentPartPr>
              <p14:xfrm>
                <a:off x="8706375" y="2423595"/>
                <a:ext cx="180720" cy="216000"/>
              </p14:xfrm>
            </p:contentPart>
          </mc:Choice>
          <mc:Fallback xmlns="">
            <p:pic>
              <p:nvPicPr>
                <p:cNvPr id="58" name="Ink 57">
                  <a:extLst>
                    <a:ext uri="{FF2B5EF4-FFF2-40B4-BE49-F238E27FC236}">
                      <a16:creationId xmlns:a16="http://schemas.microsoft.com/office/drawing/2014/main" id="{F81DB5D1-7989-EB1A-C4F3-C21C78561027}"/>
                    </a:ext>
                  </a:extLst>
                </p:cNvPr>
                <p:cNvPicPr/>
                <p:nvPr/>
              </p:nvPicPr>
              <p:blipFill>
                <a:blip r:embed="rId10"/>
                <a:stretch>
                  <a:fillRect/>
                </a:stretch>
              </p:blipFill>
              <p:spPr>
                <a:xfrm>
                  <a:off x="8697735" y="2414595"/>
                  <a:ext cx="198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C5EE3975-C387-5B98-FE30-C4E101710323}"/>
                    </a:ext>
                  </a:extLst>
                </p14:cNvPr>
                <p14:cNvContentPartPr/>
                <p14:nvPr/>
              </p14:nvContentPartPr>
              <p14:xfrm>
                <a:off x="8735175" y="2401275"/>
                <a:ext cx="133200" cy="20160"/>
              </p14:xfrm>
            </p:contentPart>
          </mc:Choice>
          <mc:Fallback xmlns="">
            <p:pic>
              <p:nvPicPr>
                <p:cNvPr id="59" name="Ink 58">
                  <a:extLst>
                    <a:ext uri="{FF2B5EF4-FFF2-40B4-BE49-F238E27FC236}">
                      <a16:creationId xmlns:a16="http://schemas.microsoft.com/office/drawing/2014/main" id="{C5EE3975-C387-5B98-FE30-C4E101710323}"/>
                    </a:ext>
                  </a:extLst>
                </p:cNvPr>
                <p:cNvPicPr/>
                <p:nvPr/>
              </p:nvPicPr>
              <p:blipFill>
                <a:blip r:embed="rId12"/>
                <a:stretch>
                  <a:fillRect/>
                </a:stretch>
              </p:blipFill>
              <p:spPr>
                <a:xfrm>
                  <a:off x="8726535" y="2392635"/>
                  <a:ext cx="150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99C4681F-543F-206F-B386-5C5F26210C89}"/>
                    </a:ext>
                  </a:extLst>
                </p14:cNvPr>
                <p14:cNvContentPartPr/>
                <p14:nvPr/>
              </p14:nvContentPartPr>
              <p14:xfrm>
                <a:off x="8731575" y="2551395"/>
                <a:ext cx="123120" cy="9000"/>
              </p14:xfrm>
            </p:contentPart>
          </mc:Choice>
          <mc:Fallback xmlns="">
            <p:pic>
              <p:nvPicPr>
                <p:cNvPr id="60" name="Ink 59">
                  <a:extLst>
                    <a:ext uri="{FF2B5EF4-FFF2-40B4-BE49-F238E27FC236}">
                      <a16:creationId xmlns:a16="http://schemas.microsoft.com/office/drawing/2014/main" id="{99C4681F-543F-206F-B386-5C5F26210C89}"/>
                    </a:ext>
                  </a:extLst>
                </p:cNvPr>
                <p:cNvPicPr/>
                <p:nvPr/>
              </p:nvPicPr>
              <p:blipFill>
                <a:blip r:embed="rId14"/>
                <a:stretch>
                  <a:fillRect/>
                </a:stretch>
              </p:blipFill>
              <p:spPr>
                <a:xfrm>
                  <a:off x="8722935" y="2542395"/>
                  <a:ext cx="140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A7998CB1-B2AF-F7A5-2CEE-4085B8BBA96C}"/>
                    </a:ext>
                  </a:extLst>
                </p14:cNvPr>
                <p14:cNvContentPartPr/>
                <p14:nvPr/>
              </p14:nvContentPartPr>
              <p14:xfrm>
                <a:off x="9023895" y="2475435"/>
                <a:ext cx="11160" cy="151920"/>
              </p14:xfrm>
            </p:contentPart>
          </mc:Choice>
          <mc:Fallback xmlns="">
            <p:pic>
              <p:nvPicPr>
                <p:cNvPr id="61" name="Ink 60">
                  <a:extLst>
                    <a:ext uri="{FF2B5EF4-FFF2-40B4-BE49-F238E27FC236}">
                      <a16:creationId xmlns:a16="http://schemas.microsoft.com/office/drawing/2014/main" id="{A7998CB1-B2AF-F7A5-2CEE-4085B8BBA96C}"/>
                    </a:ext>
                  </a:extLst>
                </p:cNvPr>
                <p:cNvPicPr/>
                <p:nvPr/>
              </p:nvPicPr>
              <p:blipFill>
                <a:blip r:embed="rId16"/>
                <a:stretch>
                  <a:fillRect/>
                </a:stretch>
              </p:blipFill>
              <p:spPr>
                <a:xfrm>
                  <a:off x="9015255" y="2466795"/>
                  <a:ext cx="28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Ink 61">
                  <a:extLst>
                    <a:ext uri="{FF2B5EF4-FFF2-40B4-BE49-F238E27FC236}">
                      <a16:creationId xmlns:a16="http://schemas.microsoft.com/office/drawing/2014/main" id="{A7D80627-FFED-2354-5272-CE826080A4FA}"/>
                    </a:ext>
                  </a:extLst>
                </p14:cNvPr>
                <p14:cNvContentPartPr/>
                <p14:nvPr/>
              </p14:nvContentPartPr>
              <p14:xfrm>
                <a:off x="8951895" y="2549595"/>
                <a:ext cx="137520" cy="19440"/>
              </p14:xfrm>
            </p:contentPart>
          </mc:Choice>
          <mc:Fallback xmlns="">
            <p:pic>
              <p:nvPicPr>
                <p:cNvPr id="62" name="Ink 61">
                  <a:extLst>
                    <a:ext uri="{FF2B5EF4-FFF2-40B4-BE49-F238E27FC236}">
                      <a16:creationId xmlns:a16="http://schemas.microsoft.com/office/drawing/2014/main" id="{A7D80627-FFED-2354-5272-CE826080A4FA}"/>
                    </a:ext>
                  </a:extLst>
                </p:cNvPr>
                <p:cNvPicPr/>
                <p:nvPr/>
              </p:nvPicPr>
              <p:blipFill>
                <a:blip r:embed="rId18"/>
                <a:stretch>
                  <a:fillRect/>
                </a:stretch>
              </p:blipFill>
              <p:spPr>
                <a:xfrm>
                  <a:off x="8942895" y="2540595"/>
                  <a:ext cx="155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3" name="Ink 62">
                  <a:extLst>
                    <a:ext uri="{FF2B5EF4-FFF2-40B4-BE49-F238E27FC236}">
                      <a16:creationId xmlns:a16="http://schemas.microsoft.com/office/drawing/2014/main" id="{6357CDE3-3364-D6A5-4F97-44DA934BFC7E}"/>
                    </a:ext>
                  </a:extLst>
                </p14:cNvPr>
                <p14:cNvContentPartPr/>
                <p14:nvPr/>
              </p14:nvContentPartPr>
              <p14:xfrm>
                <a:off x="9216855" y="2401995"/>
                <a:ext cx="31320" cy="212040"/>
              </p14:xfrm>
            </p:contentPart>
          </mc:Choice>
          <mc:Fallback xmlns="">
            <p:pic>
              <p:nvPicPr>
                <p:cNvPr id="63" name="Ink 62">
                  <a:extLst>
                    <a:ext uri="{FF2B5EF4-FFF2-40B4-BE49-F238E27FC236}">
                      <a16:creationId xmlns:a16="http://schemas.microsoft.com/office/drawing/2014/main" id="{6357CDE3-3364-D6A5-4F97-44DA934BFC7E}"/>
                    </a:ext>
                  </a:extLst>
                </p:cNvPr>
                <p:cNvPicPr/>
                <p:nvPr/>
              </p:nvPicPr>
              <p:blipFill>
                <a:blip r:embed="rId20"/>
                <a:stretch>
                  <a:fillRect/>
                </a:stretch>
              </p:blipFill>
              <p:spPr>
                <a:xfrm>
                  <a:off x="9207855" y="2392995"/>
                  <a:ext cx="489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4" name="Ink 63">
                  <a:extLst>
                    <a:ext uri="{FF2B5EF4-FFF2-40B4-BE49-F238E27FC236}">
                      <a16:creationId xmlns:a16="http://schemas.microsoft.com/office/drawing/2014/main" id="{0A526C8A-C9E4-5E00-2BE6-6AA357DDE5CE}"/>
                    </a:ext>
                  </a:extLst>
                </p14:cNvPr>
                <p14:cNvContentPartPr/>
                <p14:nvPr/>
              </p14:nvContentPartPr>
              <p14:xfrm>
                <a:off x="9197415" y="2376075"/>
                <a:ext cx="134280" cy="45720"/>
              </p14:xfrm>
            </p:contentPart>
          </mc:Choice>
          <mc:Fallback xmlns="">
            <p:pic>
              <p:nvPicPr>
                <p:cNvPr id="64" name="Ink 63">
                  <a:extLst>
                    <a:ext uri="{FF2B5EF4-FFF2-40B4-BE49-F238E27FC236}">
                      <a16:creationId xmlns:a16="http://schemas.microsoft.com/office/drawing/2014/main" id="{0A526C8A-C9E4-5E00-2BE6-6AA357DDE5CE}"/>
                    </a:ext>
                  </a:extLst>
                </p:cNvPr>
                <p:cNvPicPr/>
                <p:nvPr/>
              </p:nvPicPr>
              <p:blipFill>
                <a:blip r:embed="rId22"/>
                <a:stretch>
                  <a:fillRect/>
                </a:stretch>
              </p:blipFill>
              <p:spPr>
                <a:xfrm>
                  <a:off x="9188415" y="2367435"/>
                  <a:ext cx="151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5" name="Ink 64">
                  <a:extLst>
                    <a:ext uri="{FF2B5EF4-FFF2-40B4-BE49-F238E27FC236}">
                      <a16:creationId xmlns:a16="http://schemas.microsoft.com/office/drawing/2014/main" id="{0E979453-D578-34EB-1B55-7598670EB93C}"/>
                    </a:ext>
                  </a:extLst>
                </p14:cNvPr>
                <p14:cNvContentPartPr/>
                <p14:nvPr/>
              </p14:nvContentPartPr>
              <p14:xfrm>
                <a:off x="9229815" y="2486235"/>
                <a:ext cx="133920" cy="28440"/>
              </p14:xfrm>
            </p:contentPart>
          </mc:Choice>
          <mc:Fallback xmlns="">
            <p:pic>
              <p:nvPicPr>
                <p:cNvPr id="65" name="Ink 64">
                  <a:extLst>
                    <a:ext uri="{FF2B5EF4-FFF2-40B4-BE49-F238E27FC236}">
                      <a16:creationId xmlns:a16="http://schemas.microsoft.com/office/drawing/2014/main" id="{0E979453-D578-34EB-1B55-7598670EB93C}"/>
                    </a:ext>
                  </a:extLst>
                </p:cNvPr>
                <p:cNvPicPr/>
                <p:nvPr/>
              </p:nvPicPr>
              <p:blipFill>
                <a:blip r:embed="rId24"/>
                <a:stretch>
                  <a:fillRect/>
                </a:stretch>
              </p:blipFill>
              <p:spPr>
                <a:xfrm>
                  <a:off x="9220815" y="2477595"/>
                  <a:ext cx="151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1CD14E82-6942-99F9-86DF-3F9112FEA7F3}"/>
                    </a:ext>
                  </a:extLst>
                </p14:cNvPr>
                <p14:cNvContentPartPr/>
                <p14:nvPr/>
              </p14:nvContentPartPr>
              <p14:xfrm>
                <a:off x="8557695" y="2225955"/>
                <a:ext cx="203040" cy="551160"/>
              </p14:xfrm>
            </p:contentPart>
          </mc:Choice>
          <mc:Fallback xmlns="">
            <p:pic>
              <p:nvPicPr>
                <p:cNvPr id="70" name="Ink 69">
                  <a:extLst>
                    <a:ext uri="{FF2B5EF4-FFF2-40B4-BE49-F238E27FC236}">
                      <a16:creationId xmlns:a16="http://schemas.microsoft.com/office/drawing/2014/main" id="{1CD14E82-6942-99F9-86DF-3F9112FEA7F3}"/>
                    </a:ext>
                  </a:extLst>
                </p:cNvPr>
                <p:cNvPicPr/>
                <p:nvPr/>
              </p:nvPicPr>
              <p:blipFill>
                <a:blip r:embed="rId26"/>
                <a:stretch>
                  <a:fillRect/>
                </a:stretch>
              </p:blipFill>
              <p:spPr>
                <a:xfrm>
                  <a:off x="8549055" y="2217315"/>
                  <a:ext cx="2206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a:extLst>
                    <a:ext uri="{FF2B5EF4-FFF2-40B4-BE49-F238E27FC236}">
                      <a16:creationId xmlns:a16="http://schemas.microsoft.com/office/drawing/2014/main" id="{498492E5-8FBF-7946-1F89-2AFEB750A0A6}"/>
                    </a:ext>
                  </a:extLst>
                </p14:cNvPr>
                <p14:cNvContentPartPr/>
                <p14:nvPr/>
              </p14:nvContentPartPr>
              <p14:xfrm>
                <a:off x="9334935" y="2204715"/>
                <a:ext cx="220320" cy="546840"/>
              </p14:xfrm>
            </p:contentPart>
          </mc:Choice>
          <mc:Fallback xmlns="">
            <p:pic>
              <p:nvPicPr>
                <p:cNvPr id="71" name="Ink 70">
                  <a:extLst>
                    <a:ext uri="{FF2B5EF4-FFF2-40B4-BE49-F238E27FC236}">
                      <a16:creationId xmlns:a16="http://schemas.microsoft.com/office/drawing/2014/main" id="{498492E5-8FBF-7946-1F89-2AFEB750A0A6}"/>
                    </a:ext>
                  </a:extLst>
                </p:cNvPr>
                <p:cNvPicPr/>
                <p:nvPr/>
              </p:nvPicPr>
              <p:blipFill>
                <a:blip r:embed="rId28"/>
                <a:stretch>
                  <a:fillRect/>
                </a:stretch>
              </p:blipFill>
              <p:spPr>
                <a:xfrm>
                  <a:off x="9326295" y="2196075"/>
                  <a:ext cx="2379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2" name="Ink 71">
                  <a:extLst>
                    <a:ext uri="{FF2B5EF4-FFF2-40B4-BE49-F238E27FC236}">
                      <a16:creationId xmlns:a16="http://schemas.microsoft.com/office/drawing/2014/main" id="{08298D89-A555-3ACE-58E5-DC4235F5A4AB}"/>
                    </a:ext>
                  </a:extLst>
                </p14:cNvPr>
                <p14:cNvContentPartPr/>
                <p14:nvPr/>
              </p14:nvContentPartPr>
              <p14:xfrm>
                <a:off x="9648135" y="2174475"/>
                <a:ext cx="166680" cy="748800"/>
              </p14:xfrm>
            </p:contentPart>
          </mc:Choice>
          <mc:Fallback xmlns="">
            <p:pic>
              <p:nvPicPr>
                <p:cNvPr id="72" name="Ink 71">
                  <a:extLst>
                    <a:ext uri="{FF2B5EF4-FFF2-40B4-BE49-F238E27FC236}">
                      <a16:creationId xmlns:a16="http://schemas.microsoft.com/office/drawing/2014/main" id="{08298D89-A555-3ACE-58E5-DC4235F5A4AB}"/>
                    </a:ext>
                  </a:extLst>
                </p:cNvPr>
                <p:cNvPicPr/>
                <p:nvPr/>
              </p:nvPicPr>
              <p:blipFill>
                <a:blip r:embed="rId30"/>
                <a:stretch>
                  <a:fillRect/>
                </a:stretch>
              </p:blipFill>
              <p:spPr>
                <a:xfrm>
                  <a:off x="9639135" y="2165835"/>
                  <a:ext cx="184320" cy="76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3" name="Ink 72">
                  <a:extLst>
                    <a:ext uri="{FF2B5EF4-FFF2-40B4-BE49-F238E27FC236}">
                      <a16:creationId xmlns:a16="http://schemas.microsoft.com/office/drawing/2014/main" id="{36698774-63B6-BB9F-AD75-A8B2A012581E}"/>
                    </a:ext>
                  </a:extLst>
                </p14:cNvPr>
                <p14:cNvContentPartPr/>
                <p14:nvPr/>
              </p14:nvContentPartPr>
              <p14:xfrm>
                <a:off x="9834975" y="2376435"/>
                <a:ext cx="196200" cy="158040"/>
              </p14:xfrm>
            </p:contentPart>
          </mc:Choice>
          <mc:Fallback xmlns="">
            <p:pic>
              <p:nvPicPr>
                <p:cNvPr id="73" name="Ink 72">
                  <a:extLst>
                    <a:ext uri="{FF2B5EF4-FFF2-40B4-BE49-F238E27FC236}">
                      <a16:creationId xmlns:a16="http://schemas.microsoft.com/office/drawing/2014/main" id="{36698774-63B6-BB9F-AD75-A8B2A012581E}"/>
                    </a:ext>
                  </a:extLst>
                </p:cNvPr>
                <p:cNvPicPr/>
                <p:nvPr/>
              </p:nvPicPr>
              <p:blipFill>
                <a:blip r:embed="rId32"/>
                <a:stretch>
                  <a:fillRect/>
                </a:stretch>
              </p:blipFill>
              <p:spPr>
                <a:xfrm>
                  <a:off x="9826335" y="2367795"/>
                  <a:ext cx="213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5" name="Ink 74">
                  <a:extLst>
                    <a:ext uri="{FF2B5EF4-FFF2-40B4-BE49-F238E27FC236}">
                      <a16:creationId xmlns:a16="http://schemas.microsoft.com/office/drawing/2014/main" id="{508591B6-1E03-CDB2-35CC-F7EB5ECE9198}"/>
                    </a:ext>
                  </a:extLst>
                </p14:cNvPr>
                <p14:cNvContentPartPr/>
                <p14:nvPr/>
              </p14:nvContentPartPr>
              <p14:xfrm>
                <a:off x="10063575" y="2217675"/>
                <a:ext cx="65160" cy="151920"/>
              </p14:xfrm>
            </p:contentPart>
          </mc:Choice>
          <mc:Fallback xmlns="">
            <p:pic>
              <p:nvPicPr>
                <p:cNvPr id="75" name="Ink 74">
                  <a:extLst>
                    <a:ext uri="{FF2B5EF4-FFF2-40B4-BE49-F238E27FC236}">
                      <a16:creationId xmlns:a16="http://schemas.microsoft.com/office/drawing/2014/main" id="{508591B6-1E03-CDB2-35CC-F7EB5ECE9198}"/>
                    </a:ext>
                  </a:extLst>
                </p:cNvPr>
                <p:cNvPicPr/>
                <p:nvPr/>
              </p:nvPicPr>
              <p:blipFill>
                <a:blip r:embed="rId34"/>
                <a:stretch>
                  <a:fillRect/>
                </a:stretch>
              </p:blipFill>
              <p:spPr>
                <a:xfrm>
                  <a:off x="10054575" y="2209035"/>
                  <a:ext cx="8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6" name="Ink 75">
                  <a:extLst>
                    <a:ext uri="{FF2B5EF4-FFF2-40B4-BE49-F238E27FC236}">
                      <a16:creationId xmlns:a16="http://schemas.microsoft.com/office/drawing/2014/main" id="{6D2251EC-578E-393A-003C-F5FFACCC0249}"/>
                    </a:ext>
                  </a:extLst>
                </p14:cNvPr>
                <p14:cNvContentPartPr/>
                <p14:nvPr/>
              </p14:nvContentPartPr>
              <p14:xfrm>
                <a:off x="10113975" y="2317395"/>
                <a:ext cx="50760" cy="52200"/>
              </p14:xfrm>
            </p:contentPart>
          </mc:Choice>
          <mc:Fallback xmlns="">
            <p:pic>
              <p:nvPicPr>
                <p:cNvPr id="76" name="Ink 75">
                  <a:extLst>
                    <a:ext uri="{FF2B5EF4-FFF2-40B4-BE49-F238E27FC236}">
                      <a16:creationId xmlns:a16="http://schemas.microsoft.com/office/drawing/2014/main" id="{6D2251EC-578E-393A-003C-F5FFACCC0249}"/>
                    </a:ext>
                  </a:extLst>
                </p:cNvPr>
                <p:cNvPicPr/>
                <p:nvPr/>
              </p:nvPicPr>
              <p:blipFill>
                <a:blip r:embed="rId36"/>
                <a:stretch>
                  <a:fillRect/>
                </a:stretch>
              </p:blipFill>
              <p:spPr>
                <a:xfrm>
                  <a:off x="10105335" y="2308755"/>
                  <a:ext cx="684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7" name="Ink 76">
                  <a:extLst>
                    <a:ext uri="{FF2B5EF4-FFF2-40B4-BE49-F238E27FC236}">
                      <a16:creationId xmlns:a16="http://schemas.microsoft.com/office/drawing/2014/main" id="{38163331-E96B-7BFE-0D7E-0E5AC2EC1F71}"/>
                    </a:ext>
                  </a:extLst>
                </p14:cNvPr>
                <p14:cNvContentPartPr/>
                <p14:nvPr/>
              </p14:nvContentPartPr>
              <p14:xfrm>
                <a:off x="10168335" y="2137755"/>
                <a:ext cx="130320" cy="763920"/>
              </p14:xfrm>
            </p:contentPart>
          </mc:Choice>
          <mc:Fallback xmlns="">
            <p:pic>
              <p:nvPicPr>
                <p:cNvPr id="77" name="Ink 76">
                  <a:extLst>
                    <a:ext uri="{FF2B5EF4-FFF2-40B4-BE49-F238E27FC236}">
                      <a16:creationId xmlns:a16="http://schemas.microsoft.com/office/drawing/2014/main" id="{38163331-E96B-7BFE-0D7E-0E5AC2EC1F71}"/>
                    </a:ext>
                  </a:extLst>
                </p:cNvPr>
                <p:cNvPicPr/>
                <p:nvPr/>
              </p:nvPicPr>
              <p:blipFill>
                <a:blip r:embed="rId38"/>
                <a:stretch>
                  <a:fillRect/>
                </a:stretch>
              </p:blipFill>
              <p:spPr>
                <a:xfrm>
                  <a:off x="10159335" y="2128755"/>
                  <a:ext cx="147960" cy="781560"/>
                </a:xfrm>
                <a:prstGeom prst="rect">
                  <a:avLst/>
                </a:prstGeom>
              </p:spPr>
            </p:pic>
          </mc:Fallback>
        </mc:AlternateContent>
      </p:grpSp>
      <p:grpSp>
        <p:nvGrpSpPr>
          <p:cNvPr id="81" name="Group 80">
            <a:extLst>
              <a:ext uri="{FF2B5EF4-FFF2-40B4-BE49-F238E27FC236}">
                <a16:creationId xmlns:a16="http://schemas.microsoft.com/office/drawing/2014/main" id="{1F82C2BE-7D6E-AB21-77ED-074644B1DE1D}"/>
              </a:ext>
            </a:extLst>
          </p:cNvPr>
          <p:cNvGrpSpPr/>
          <p:nvPr/>
        </p:nvGrpSpPr>
        <p:grpSpPr>
          <a:xfrm>
            <a:off x="7908615" y="4093275"/>
            <a:ext cx="509400" cy="132480"/>
            <a:chOff x="7908615" y="4093275"/>
            <a:chExt cx="509400" cy="132480"/>
          </a:xfrm>
        </p:grpSpPr>
        <mc:AlternateContent xmlns:mc="http://schemas.openxmlformats.org/markup-compatibility/2006" xmlns:p14="http://schemas.microsoft.com/office/powerpoint/2010/main">
          <mc:Choice Requires="p14">
            <p:contentPart p14:bwMode="auto" r:id="rId39">
              <p14:nvContentPartPr>
                <p14:cNvPr id="79" name="Ink 78">
                  <a:extLst>
                    <a:ext uri="{FF2B5EF4-FFF2-40B4-BE49-F238E27FC236}">
                      <a16:creationId xmlns:a16="http://schemas.microsoft.com/office/drawing/2014/main" id="{002F6E06-44CB-049A-5F80-3AA0D0663082}"/>
                    </a:ext>
                  </a:extLst>
                </p14:cNvPr>
                <p14:cNvContentPartPr/>
                <p14:nvPr/>
              </p14:nvContentPartPr>
              <p14:xfrm>
                <a:off x="7970175" y="4127835"/>
                <a:ext cx="447840" cy="97920"/>
              </p14:xfrm>
            </p:contentPart>
          </mc:Choice>
          <mc:Fallback xmlns="">
            <p:pic>
              <p:nvPicPr>
                <p:cNvPr id="79" name="Ink 78">
                  <a:extLst>
                    <a:ext uri="{FF2B5EF4-FFF2-40B4-BE49-F238E27FC236}">
                      <a16:creationId xmlns:a16="http://schemas.microsoft.com/office/drawing/2014/main" id="{002F6E06-44CB-049A-5F80-3AA0D0663082}"/>
                    </a:ext>
                  </a:extLst>
                </p:cNvPr>
                <p:cNvPicPr/>
                <p:nvPr/>
              </p:nvPicPr>
              <p:blipFill>
                <a:blip r:embed="rId40"/>
                <a:stretch>
                  <a:fillRect/>
                </a:stretch>
              </p:blipFill>
              <p:spPr>
                <a:xfrm>
                  <a:off x="7961175" y="4118835"/>
                  <a:ext cx="465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0" name="Ink 79">
                  <a:extLst>
                    <a:ext uri="{FF2B5EF4-FFF2-40B4-BE49-F238E27FC236}">
                      <a16:creationId xmlns:a16="http://schemas.microsoft.com/office/drawing/2014/main" id="{9B9BE453-EE19-D9CF-CC5D-4BCB9E4F6A21}"/>
                    </a:ext>
                  </a:extLst>
                </p14:cNvPr>
                <p14:cNvContentPartPr/>
                <p14:nvPr/>
              </p14:nvContentPartPr>
              <p14:xfrm>
                <a:off x="7908615" y="4093275"/>
                <a:ext cx="148320" cy="117360"/>
              </p14:xfrm>
            </p:contentPart>
          </mc:Choice>
          <mc:Fallback xmlns="">
            <p:pic>
              <p:nvPicPr>
                <p:cNvPr id="80" name="Ink 79">
                  <a:extLst>
                    <a:ext uri="{FF2B5EF4-FFF2-40B4-BE49-F238E27FC236}">
                      <a16:creationId xmlns:a16="http://schemas.microsoft.com/office/drawing/2014/main" id="{9B9BE453-EE19-D9CF-CC5D-4BCB9E4F6A21}"/>
                    </a:ext>
                  </a:extLst>
                </p:cNvPr>
                <p:cNvPicPr/>
                <p:nvPr/>
              </p:nvPicPr>
              <p:blipFill>
                <a:blip r:embed="rId42"/>
                <a:stretch>
                  <a:fillRect/>
                </a:stretch>
              </p:blipFill>
              <p:spPr>
                <a:xfrm>
                  <a:off x="7899975" y="4084275"/>
                  <a:ext cx="165960" cy="135000"/>
                </a:xfrm>
                <a:prstGeom prst="rect">
                  <a:avLst/>
                </a:prstGeom>
              </p:spPr>
            </p:pic>
          </mc:Fallback>
        </mc:AlternateContent>
      </p:grpSp>
      <p:grpSp>
        <p:nvGrpSpPr>
          <p:cNvPr id="85" name="Group 84">
            <a:extLst>
              <a:ext uri="{FF2B5EF4-FFF2-40B4-BE49-F238E27FC236}">
                <a16:creationId xmlns:a16="http://schemas.microsoft.com/office/drawing/2014/main" id="{0C5B29BA-7DC8-546F-34A6-05DF136C06CE}"/>
              </a:ext>
            </a:extLst>
          </p:cNvPr>
          <p:cNvGrpSpPr/>
          <p:nvPr/>
        </p:nvGrpSpPr>
        <p:grpSpPr>
          <a:xfrm>
            <a:off x="8594415" y="3987075"/>
            <a:ext cx="285840" cy="304920"/>
            <a:chOff x="8594415" y="3987075"/>
            <a:chExt cx="285840" cy="304920"/>
          </a:xfrm>
        </p:grpSpPr>
        <mc:AlternateContent xmlns:mc="http://schemas.openxmlformats.org/markup-compatibility/2006" xmlns:p14="http://schemas.microsoft.com/office/powerpoint/2010/main">
          <mc:Choice Requires="p14">
            <p:contentPart p14:bwMode="auto" r:id="rId43">
              <p14:nvContentPartPr>
                <p14:cNvPr id="82" name="Ink 81">
                  <a:extLst>
                    <a:ext uri="{FF2B5EF4-FFF2-40B4-BE49-F238E27FC236}">
                      <a16:creationId xmlns:a16="http://schemas.microsoft.com/office/drawing/2014/main" id="{ED5657B0-5D8B-476C-738A-C9902BB7D63A}"/>
                    </a:ext>
                  </a:extLst>
                </p14:cNvPr>
                <p14:cNvContentPartPr/>
                <p14:nvPr/>
              </p14:nvContentPartPr>
              <p14:xfrm>
                <a:off x="8594415" y="4088595"/>
                <a:ext cx="130320" cy="203400"/>
              </p14:xfrm>
            </p:contentPart>
          </mc:Choice>
          <mc:Fallback xmlns="">
            <p:pic>
              <p:nvPicPr>
                <p:cNvPr id="82" name="Ink 81">
                  <a:extLst>
                    <a:ext uri="{FF2B5EF4-FFF2-40B4-BE49-F238E27FC236}">
                      <a16:creationId xmlns:a16="http://schemas.microsoft.com/office/drawing/2014/main" id="{ED5657B0-5D8B-476C-738A-C9902BB7D63A}"/>
                    </a:ext>
                  </a:extLst>
                </p:cNvPr>
                <p:cNvPicPr/>
                <p:nvPr/>
              </p:nvPicPr>
              <p:blipFill>
                <a:blip r:embed="rId44"/>
                <a:stretch>
                  <a:fillRect/>
                </a:stretch>
              </p:blipFill>
              <p:spPr>
                <a:xfrm>
                  <a:off x="8585775" y="4079955"/>
                  <a:ext cx="1479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3" name="Ink 82">
                  <a:extLst>
                    <a:ext uri="{FF2B5EF4-FFF2-40B4-BE49-F238E27FC236}">
                      <a16:creationId xmlns:a16="http://schemas.microsoft.com/office/drawing/2014/main" id="{4E3D848B-27E8-9F7B-717A-95F6F04E9747}"/>
                    </a:ext>
                  </a:extLst>
                </p14:cNvPr>
                <p14:cNvContentPartPr/>
                <p14:nvPr/>
              </p14:nvContentPartPr>
              <p14:xfrm>
                <a:off x="8741655" y="4041075"/>
                <a:ext cx="66240" cy="8280"/>
              </p14:xfrm>
            </p:contentPart>
          </mc:Choice>
          <mc:Fallback xmlns="">
            <p:pic>
              <p:nvPicPr>
                <p:cNvPr id="83" name="Ink 82">
                  <a:extLst>
                    <a:ext uri="{FF2B5EF4-FFF2-40B4-BE49-F238E27FC236}">
                      <a16:creationId xmlns:a16="http://schemas.microsoft.com/office/drawing/2014/main" id="{4E3D848B-27E8-9F7B-717A-95F6F04E9747}"/>
                    </a:ext>
                  </a:extLst>
                </p:cNvPr>
                <p:cNvPicPr/>
                <p:nvPr/>
              </p:nvPicPr>
              <p:blipFill>
                <a:blip r:embed="rId46"/>
                <a:stretch>
                  <a:fillRect/>
                </a:stretch>
              </p:blipFill>
              <p:spPr>
                <a:xfrm>
                  <a:off x="8732655" y="4032435"/>
                  <a:ext cx="83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4" name="Ink 83">
                  <a:extLst>
                    <a:ext uri="{FF2B5EF4-FFF2-40B4-BE49-F238E27FC236}">
                      <a16:creationId xmlns:a16="http://schemas.microsoft.com/office/drawing/2014/main" id="{DB2F14E4-1133-C475-FEB5-4E96A929F40B}"/>
                    </a:ext>
                  </a:extLst>
                </p14:cNvPr>
                <p14:cNvContentPartPr/>
                <p14:nvPr/>
              </p14:nvContentPartPr>
              <p14:xfrm>
                <a:off x="8861535" y="3987075"/>
                <a:ext cx="18720" cy="93600"/>
              </p14:xfrm>
            </p:contentPart>
          </mc:Choice>
          <mc:Fallback xmlns="">
            <p:pic>
              <p:nvPicPr>
                <p:cNvPr id="84" name="Ink 83">
                  <a:extLst>
                    <a:ext uri="{FF2B5EF4-FFF2-40B4-BE49-F238E27FC236}">
                      <a16:creationId xmlns:a16="http://schemas.microsoft.com/office/drawing/2014/main" id="{DB2F14E4-1133-C475-FEB5-4E96A929F40B}"/>
                    </a:ext>
                  </a:extLst>
                </p:cNvPr>
                <p:cNvPicPr/>
                <p:nvPr/>
              </p:nvPicPr>
              <p:blipFill>
                <a:blip r:embed="rId48"/>
                <a:stretch>
                  <a:fillRect/>
                </a:stretch>
              </p:blipFill>
              <p:spPr>
                <a:xfrm>
                  <a:off x="8852535" y="3978075"/>
                  <a:ext cx="36360" cy="111240"/>
                </a:xfrm>
                <a:prstGeom prst="rect">
                  <a:avLst/>
                </a:prstGeom>
              </p:spPr>
            </p:pic>
          </mc:Fallback>
        </mc:AlternateContent>
      </p:grpSp>
    </p:spTree>
    <p:extLst>
      <p:ext uri="{BB962C8B-B14F-4D97-AF65-F5344CB8AC3E}">
        <p14:creationId xmlns:p14="http://schemas.microsoft.com/office/powerpoint/2010/main" val="4139156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CDE-B0E6-98B4-A4E0-0F3BD949F1C5}"/>
              </a:ext>
            </a:extLst>
          </p:cNvPr>
          <p:cNvSpPr>
            <a:spLocks noGrp="1"/>
          </p:cNvSpPr>
          <p:nvPr>
            <p:ph type="title"/>
          </p:nvPr>
        </p:nvSpPr>
        <p:spPr/>
        <p:txBody>
          <a:bodyPr/>
          <a:lstStyle/>
          <a:p>
            <a:r>
              <a:rPr lang="en-US" dirty="0"/>
              <a:t>Gauss Seidel algorithm</a:t>
            </a:r>
          </a:p>
        </p:txBody>
      </p:sp>
      <p:sp>
        <p:nvSpPr>
          <p:cNvPr id="3" name="Footer Placeholder 2">
            <a:extLst>
              <a:ext uri="{FF2B5EF4-FFF2-40B4-BE49-F238E27FC236}">
                <a16:creationId xmlns:a16="http://schemas.microsoft.com/office/drawing/2014/main" id="{303F98E1-9FD9-9DB3-580D-F74D3B29BB4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482A901-4B1B-5191-5107-599CF3982ABE}"/>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pic>
        <p:nvPicPr>
          <p:cNvPr id="7" name="Content Placeholder 6" descr="A close-up of a math equation&#10;&#10;Description automatically generated">
            <a:extLst>
              <a:ext uri="{FF2B5EF4-FFF2-40B4-BE49-F238E27FC236}">
                <a16:creationId xmlns:a16="http://schemas.microsoft.com/office/drawing/2014/main" id="{A52DEC78-B8C6-6A46-CD3B-67851B0FB0A9}"/>
              </a:ext>
            </a:extLst>
          </p:cNvPr>
          <p:cNvPicPr>
            <a:picLocks noGrp="1" noChangeAspect="1"/>
          </p:cNvPicPr>
          <p:nvPr>
            <p:ph idx="1"/>
          </p:nvPr>
        </p:nvPicPr>
        <p:blipFill>
          <a:blip r:embed="rId2"/>
          <a:stretch>
            <a:fillRect/>
          </a:stretch>
        </p:blipFill>
        <p:spPr>
          <a:xfrm>
            <a:off x="735162" y="2741645"/>
            <a:ext cx="10515600" cy="1882310"/>
          </a:xfrm>
        </p:spPr>
      </p:pic>
      <p:sp>
        <p:nvSpPr>
          <p:cNvPr id="8" name="Rectangle 7">
            <a:extLst>
              <a:ext uri="{FF2B5EF4-FFF2-40B4-BE49-F238E27FC236}">
                <a16:creationId xmlns:a16="http://schemas.microsoft.com/office/drawing/2014/main" id="{7BF21204-49C1-B247-2258-ECD55C051567}"/>
              </a:ext>
            </a:extLst>
          </p:cNvPr>
          <p:cNvSpPr/>
          <p:nvPr/>
        </p:nvSpPr>
        <p:spPr>
          <a:xfrm>
            <a:off x="735162" y="2194445"/>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10" name="Picture 9" descr="A close up of a logo&#10;&#10;Description automatically generated">
            <a:extLst>
              <a:ext uri="{FF2B5EF4-FFF2-40B4-BE49-F238E27FC236}">
                <a16:creationId xmlns:a16="http://schemas.microsoft.com/office/drawing/2014/main" id="{12C4297D-0826-B284-9751-90B8D0D3193B}"/>
              </a:ext>
            </a:extLst>
          </p:cNvPr>
          <p:cNvPicPr>
            <a:picLocks noChangeAspect="1"/>
          </p:cNvPicPr>
          <p:nvPr/>
        </p:nvPicPr>
        <p:blipFill>
          <a:blip r:embed="rId3"/>
          <a:stretch>
            <a:fillRect/>
          </a:stretch>
        </p:blipFill>
        <p:spPr>
          <a:xfrm>
            <a:off x="735162" y="1433467"/>
            <a:ext cx="3675864" cy="466283"/>
          </a:xfrm>
          <a:prstGeom prst="rect">
            <a:avLst/>
          </a:prstGeom>
        </p:spPr>
      </p:pic>
      <p:sp>
        <p:nvSpPr>
          <p:cNvPr id="5" name="Rectangle 4">
            <a:extLst>
              <a:ext uri="{FF2B5EF4-FFF2-40B4-BE49-F238E27FC236}">
                <a16:creationId xmlns:a16="http://schemas.microsoft.com/office/drawing/2014/main" id="{87F0A6F2-99EB-B0BD-6C60-CC30D8771C53}"/>
              </a:ext>
            </a:extLst>
          </p:cNvPr>
          <p:cNvSpPr/>
          <p:nvPr/>
        </p:nvSpPr>
        <p:spPr>
          <a:xfrm>
            <a:off x="838200" y="6379200"/>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714215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Gauss-Seidel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610783F7-0B93-795E-A03E-1E9FC6555850}"/>
              </a:ext>
            </a:extLst>
          </p:cNvPr>
          <p:cNvPicPr>
            <a:picLocks noChangeAspect="1"/>
          </p:cNvPicPr>
          <p:nvPr/>
        </p:nvPicPr>
        <p:blipFill>
          <a:blip r:embed="rId3"/>
          <a:stretch>
            <a:fillRect/>
          </a:stretch>
        </p:blipFill>
        <p:spPr>
          <a:xfrm>
            <a:off x="1109662" y="1198489"/>
            <a:ext cx="10515600" cy="4968622"/>
          </a:xfrm>
          <a:prstGeom prst="rect">
            <a:avLst/>
          </a:prstGeom>
        </p:spPr>
      </p:pic>
      <p:pic>
        <p:nvPicPr>
          <p:cNvPr id="7" name="Picture 6" descr="A white background with colorful text&#10;&#10;Description automatically generated">
            <a:extLst>
              <a:ext uri="{FF2B5EF4-FFF2-40B4-BE49-F238E27FC236}">
                <a16:creationId xmlns:a16="http://schemas.microsoft.com/office/drawing/2014/main" id="{F438DDA0-74CB-A9A8-C438-0A0B5ED81242}"/>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1726619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9B68BBE5-5C22-C8D7-7377-380507C65C21}"/>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tretch>
            <a:fillRect/>
          </a:stretch>
        </p:blipFill>
        <p:spPr>
          <a:xfrm>
            <a:off x="838200" y="1213425"/>
            <a:ext cx="10515600" cy="4938749"/>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A88F545-14F3-5BE2-A144-E3D74938A747}"/>
                  </a:ext>
                </a:extLst>
              </p14:cNvPr>
              <p14:cNvContentPartPr/>
              <p14:nvPr/>
            </p14:nvContentPartPr>
            <p14:xfrm>
              <a:off x="3519855" y="5381355"/>
              <a:ext cx="152280" cy="106560"/>
            </p14:xfrm>
          </p:contentPart>
        </mc:Choice>
        <mc:Fallback xmlns="">
          <p:pic>
            <p:nvPicPr>
              <p:cNvPr id="9" name="Ink 8">
                <a:extLst>
                  <a:ext uri="{FF2B5EF4-FFF2-40B4-BE49-F238E27FC236}">
                    <a16:creationId xmlns:a16="http://schemas.microsoft.com/office/drawing/2014/main" id="{4A88F545-14F3-5BE2-A144-E3D74938A747}"/>
                  </a:ext>
                </a:extLst>
              </p:cNvPr>
              <p:cNvPicPr/>
              <p:nvPr/>
            </p:nvPicPr>
            <p:blipFill>
              <a:blip r:embed="rId6"/>
              <a:stretch>
                <a:fillRect/>
              </a:stretch>
            </p:blipFill>
            <p:spPr>
              <a:xfrm>
                <a:off x="3510855" y="5372715"/>
                <a:ext cx="169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9EB2C21-F1E9-215D-6CA7-6719E03D3F32}"/>
                  </a:ext>
                </a:extLst>
              </p14:cNvPr>
              <p14:cNvContentPartPr/>
              <p14:nvPr/>
            </p14:nvContentPartPr>
            <p14:xfrm>
              <a:off x="4417695" y="5186595"/>
              <a:ext cx="161640" cy="117720"/>
            </p14:xfrm>
          </p:contentPart>
        </mc:Choice>
        <mc:Fallback xmlns="">
          <p:pic>
            <p:nvPicPr>
              <p:cNvPr id="10" name="Ink 9">
                <a:extLst>
                  <a:ext uri="{FF2B5EF4-FFF2-40B4-BE49-F238E27FC236}">
                    <a16:creationId xmlns:a16="http://schemas.microsoft.com/office/drawing/2014/main" id="{69EB2C21-F1E9-215D-6CA7-6719E03D3F32}"/>
                  </a:ext>
                </a:extLst>
              </p:cNvPr>
              <p:cNvPicPr/>
              <p:nvPr/>
            </p:nvPicPr>
            <p:blipFill>
              <a:blip r:embed="rId8"/>
              <a:stretch>
                <a:fillRect/>
              </a:stretch>
            </p:blipFill>
            <p:spPr>
              <a:xfrm>
                <a:off x="4409055" y="5177955"/>
                <a:ext cx="179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3B32CBF8-9A2F-D5E4-1501-8824784EAF41}"/>
                  </a:ext>
                </a:extLst>
              </p14:cNvPr>
              <p14:cNvContentPartPr/>
              <p14:nvPr/>
            </p14:nvContentPartPr>
            <p14:xfrm>
              <a:off x="8795655" y="1905915"/>
              <a:ext cx="156600" cy="122760"/>
            </p14:xfrm>
          </p:contentPart>
        </mc:Choice>
        <mc:Fallback xmlns="">
          <p:pic>
            <p:nvPicPr>
              <p:cNvPr id="11" name="Ink 10">
                <a:extLst>
                  <a:ext uri="{FF2B5EF4-FFF2-40B4-BE49-F238E27FC236}">
                    <a16:creationId xmlns:a16="http://schemas.microsoft.com/office/drawing/2014/main" id="{3B32CBF8-9A2F-D5E4-1501-8824784EAF41}"/>
                  </a:ext>
                </a:extLst>
              </p:cNvPr>
              <p:cNvPicPr/>
              <p:nvPr/>
            </p:nvPicPr>
            <p:blipFill>
              <a:blip r:embed="rId10"/>
              <a:stretch>
                <a:fillRect/>
              </a:stretch>
            </p:blipFill>
            <p:spPr>
              <a:xfrm>
                <a:off x="8786655" y="1897275"/>
                <a:ext cx="174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5E8542D-F258-16FB-BC24-C0676ADEEA9F}"/>
                  </a:ext>
                </a:extLst>
              </p14:cNvPr>
              <p14:cNvContentPartPr/>
              <p14:nvPr/>
            </p14:nvContentPartPr>
            <p14:xfrm>
              <a:off x="7656255" y="2427915"/>
              <a:ext cx="145080" cy="122400"/>
            </p14:xfrm>
          </p:contentPart>
        </mc:Choice>
        <mc:Fallback xmlns="">
          <p:pic>
            <p:nvPicPr>
              <p:cNvPr id="12" name="Ink 11">
                <a:extLst>
                  <a:ext uri="{FF2B5EF4-FFF2-40B4-BE49-F238E27FC236}">
                    <a16:creationId xmlns:a16="http://schemas.microsoft.com/office/drawing/2014/main" id="{45E8542D-F258-16FB-BC24-C0676ADEEA9F}"/>
                  </a:ext>
                </a:extLst>
              </p:cNvPr>
              <p:cNvPicPr/>
              <p:nvPr/>
            </p:nvPicPr>
            <p:blipFill>
              <a:blip r:embed="rId12"/>
              <a:stretch>
                <a:fillRect/>
              </a:stretch>
            </p:blipFill>
            <p:spPr>
              <a:xfrm>
                <a:off x="7647255" y="2418915"/>
                <a:ext cx="162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58DF2BE-6D87-18EE-8774-DD853A07365E}"/>
                  </a:ext>
                </a:extLst>
              </p14:cNvPr>
              <p14:cNvContentPartPr/>
              <p14:nvPr/>
            </p14:nvContentPartPr>
            <p14:xfrm>
              <a:off x="7441695" y="2772075"/>
              <a:ext cx="135360" cy="111960"/>
            </p14:xfrm>
          </p:contentPart>
        </mc:Choice>
        <mc:Fallback xmlns="">
          <p:pic>
            <p:nvPicPr>
              <p:cNvPr id="13" name="Ink 12">
                <a:extLst>
                  <a:ext uri="{FF2B5EF4-FFF2-40B4-BE49-F238E27FC236}">
                    <a16:creationId xmlns:a16="http://schemas.microsoft.com/office/drawing/2014/main" id="{B58DF2BE-6D87-18EE-8774-DD853A07365E}"/>
                  </a:ext>
                </a:extLst>
              </p:cNvPr>
              <p:cNvPicPr/>
              <p:nvPr/>
            </p:nvPicPr>
            <p:blipFill>
              <a:blip r:embed="rId14"/>
              <a:stretch>
                <a:fillRect/>
              </a:stretch>
            </p:blipFill>
            <p:spPr>
              <a:xfrm>
                <a:off x="7433055" y="2763435"/>
                <a:ext cx="153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797C5D7-789F-09AC-E699-D2A80185B77B}"/>
                  </a:ext>
                </a:extLst>
              </p14:cNvPr>
              <p14:cNvContentPartPr/>
              <p14:nvPr/>
            </p14:nvContentPartPr>
            <p14:xfrm>
              <a:off x="5761215" y="2765595"/>
              <a:ext cx="178560" cy="139680"/>
            </p14:xfrm>
          </p:contentPart>
        </mc:Choice>
        <mc:Fallback xmlns="">
          <p:pic>
            <p:nvPicPr>
              <p:cNvPr id="14" name="Ink 13">
                <a:extLst>
                  <a:ext uri="{FF2B5EF4-FFF2-40B4-BE49-F238E27FC236}">
                    <a16:creationId xmlns:a16="http://schemas.microsoft.com/office/drawing/2014/main" id="{D797C5D7-789F-09AC-E699-D2A80185B77B}"/>
                  </a:ext>
                </a:extLst>
              </p:cNvPr>
              <p:cNvPicPr/>
              <p:nvPr/>
            </p:nvPicPr>
            <p:blipFill>
              <a:blip r:embed="rId16"/>
              <a:stretch>
                <a:fillRect/>
              </a:stretch>
            </p:blipFill>
            <p:spPr>
              <a:xfrm>
                <a:off x="5752215" y="2756955"/>
                <a:ext cx="196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D6E7EAD-9A54-2400-41D3-AB5E44F5D7EA}"/>
                  </a:ext>
                </a:extLst>
              </p14:cNvPr>
              <p14:cNvContentPartPr/>
              <p14:nvPr/>
            </p14:nvContentPartPr>
            <p14:xfrm>
              <a:off x="4700295" y="3629595"/>
              <a:ext cx="146160" cy="115200"/>
            </p14:xfrm>
          </p:contentPart>
        </mc:Choice>
        <mc:Fallback xmlns="">
          <p:pic>
            <p:nvPicPr>
              <p:cNvPr id="15" name="Ink 14">
                <a:extLst>
                  <a:ext uri="{FF2B5EF4-FFF2-40B4-BE49-F238E27FC236}">
                    <a16:creationId xmlns:a16="http://schemas.microsoft.com/office/drawing/2014/main" id="{6D6E7EAD-9A54-2400-41D3-AB5E44F5D7EA}"/>
                  </a:ext>
                </a:extLst>
              </p:cNvPr>
              <p:cNvPicPr/>
              <p:nvPr/>
            </p:nvPicPr>
            <p:blipFill>
              <a:blip r:embed="rId18"/>
              <a:stretch>
                <a:fillRect/>
              </a:stretch>
            </p:blipFill>
            <p:spPr>
              <a:xfrm>
                <a:off x="4691295" y="3620955"/>
                <a:ext cx="163800" cy="132840"/>
              </a:xfrm>
              <a:prstGeom prst="rect">
                <a:avLst/>
              </a:prstGeom>
            </p:spPr>
          </p:pic>
        </mc:Fallback>
      </mc:AlternateContent>
      <p:sp>
        <p:nvSpPr>
          <p:cNvPr id="16" name="Rectangle 15">
            <a:extLst>
              <a:ext uri="{FF2B5EF4-FFF2-40B4-BE49-F238E27FC236}">
                <a16:creationId xmlns:a16="http://schemas.microsoft.com/office/drawing/2014/main" id="{79CE76A0-7411-EC03-CF46-F1CCDFCC5ABB}"/>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6681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a:xfrm>
            <a:off x="354012" y="6310800"/>
            <a:ext cx="648000" cy="547200"/>
          </a:xfrm>
        </p:spPr>
        <p:txBody>
          <a:bodyPr/>
          <a:lstStyle/>
          <a:p>
            <a:r>
              <a:rPr lang="en-US" dirty="0"/>
              <a:t>Page </a:t>
            </a:r>
            <a:fld id="{15EBE321-CBB1-4E91-BD14-37C8D44326FB}" type="slidenum">
              <a:rPr lang="en-US" smtClean="0"/>
              <a:pPr/>
              <a:t>49</a:t>
            </a:fld>
            <a:endParaRPr lang="en-US" dirty="0"/>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rcRect t="62653"/>
          <a:stretch/>
        </p:blipFill>
        <p:spPr>
          <a:xfrm>
            <a:off x="838200" y="1584512"/>
            <a:ext cx="10515600" cy="1844488"/>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p:sp>
        <p:nvSpPr>
          <p:cNvPr id="16" name="Rectangle 15">
            <a:extLst>
              <a:ext uri="{FF2B5EF4-FFF2-40B4-BE49-F238E27FC236}">
                <a16:creationId xmlns:a16="http://schemas.microsoft.com/office/drawing/2014/main" id="{79CE76A0-7411-EC03-CF46-F1CCDFCC5ABB}"/>
              </a:ext>
            </a:extLst>
          </p:cNvPr>
          <p:cNvSpPr/>
          <p:nvPr/>
        </p:nvSpPr>
        <p:spPr>
          <a:xfrm>
            <a:off x="875437" y="6420975"/>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4697914C-6F65-A638-BBA0-FDBCC6ADD641}"/>
                  </a:ext>
                </a:extLst>
              </p14:cNvPr>
              <p14:cNvContentPartPr/>
              <p14:nvPr/>
            </p14:nvContentPartPr>
            <p14:xfrm>
              <a:off x="1823730" y="3863535"/>
              <a:ext cx="37440" cy="79560"/>
            </p14:xfrm>
          </p:contentPart>
        </mc:Choice>
        <mc:Fallback xmlns="">
          <p:pic>
            <p:nvPicPr>
              <p:cNvPr id="19" name="Ink 18">
                <a:extLst>
                  <a:ext uri="{FF2B5EF4-FFF2-40B4-BE49-F238E27FC236}">
                    <a16:creationId xmlns:a16="http://schemas.microsoft.com/office/drawing/2014/main" id="{4697914C-6F65-A638-BBA0-FDBCC6ADD641}"/>
                  </a:ext>
                </a:extLst>
              </p:cNvPr>
              <p:cNvPicPr/>
              <p:nvPr/>
            </p:nvPicPr>
            <p:blipFill>
              <a:blip r:embed="rId6"/>
              <a:stretch>
                <a:fillRect/>
              </a:stretch>
            </p:blipFill>
            <p:spPr>
              <a:xfrm>
                <a:off x="1814730" y="3854535"/>
                <a:ext cx="55080" cy="97200"/>
              </a:xfrm>
              <a:prstGeom prst="rect">
                <a:avLst/>
              </a:prstGeom>
            </p:spPr>
          </p:pic>
        </mc:Fallback>
      </mc:AlternateContent>
      <p:grpSp>
        <p:nvGrpSpPr>
          <p:cNvPr id="37" name="Group 36">
            <a:extLst>
              <a:ext uri="{FF2B5EF4-FFF2-40B4-BE49-F238E27FC236}">
                <a16:creationId xmlns:a16="http://schemas.microsoft.com/office/drawing/2014/main" id="{761D7992-B63F-0D97-1451-C796281877E0}"/>
              </a:ext>
            </a:extLst>
          </p:cNvPr>
          <p:cNvGrpSpPr/>
          <p:nvPr/>
        </p:nvGrpSpPr>
        <p:grpSpPr>
          <a:xfrm>
            <a:off x="2101650" y="3815295"/>
            <a:ext cx="411840" cy="161280"/>
            <a:chOff x="2339775" y="4005795"/>
            <a:chExt cx="411840" cy="16128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FCECAFA4-74F9-DFED-618E-70A563D310A9}"/>
                    </a:ext>
                  </a:extLst>
                </p14:cNvPr>
                <p14:cNvContentPartPr/>
                <p14:nvPr/>
              </p14:nvContentPartPr>
              <p14:xfrm>
                <a:off x="2339775" y="4005795"/>
                <a:ext cx="199080" cy="161280"/>
              </p14:xfrm>
            </p:contentPart>
          </mc:Choice>
          <mc:Fallback xmlns="">
            <p:pic>
              <p:nvPicPr>
                <p:cNvPr id="20" name="Ink 19">
                  <a:extLst>
                    <a:ext uri="{FF2B5EF4-FFF2-40B4-BE49-F238E27FC236}">
                      <a16:creationId xmlns:a16="http://schemas.microsoft.com/office/drawing/2014/main" id="{FCECAFA4-74F9-DFED-618E-70A563D310A9}"/>
                    </a:ext>
                  </a:extLst>
                </p:cNvPr>
                <p:cNvPicPr/>
                <p:nvPr/>
              </p:nvPicPr>
              <p:blipFill>
                <a:blip r:embed="rId8"/>
                <a:stretch>
                  <a:fillRect/>
                </a:stretch>
              </p:blipFill>
              <p:spPr>
                <a:xfrm>
                  <a:off x="2330775" y="3996795"/>
                  <a:ext cx="216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59CB09D-BAB1-F810-A2C1-90B3D45822D4}"/>
                    </a:ext>
                  </a:extLst>
                </p14:cNvPr>
                <p14:cNvContentPartPr/>
                <p14:nvPr/>
              </p14:nvContentPartPr>
              <p14:xfrm>
                <a:off x="2659095" y="4138635"/>
                <a:ext cx="85320" cy="360"/>
              </p14:xfrm>
            </p:contentPart>
          </mc:Choice>
          <mc:Fallback xmlns="">
            <p:pic>
              <p:nvPicPr>
                <p:cNvPr id="21" name="Ink 20">
                  <a:extLst>
                    <a:ext uri="{FF2B5EF4-FFF2-40B4-BE49-F238E27FC236}">
                      <a16:creationId xmlns:a16="http://schemas.microsoft.com/office/drawing/2014/main" id="{559CB09D-BAB1-F810-A2C1-90B3D45822D4}"/>
                    </a:ext>
                  </a:extLst>
                </p:cNvPr>
                <p:cNvPicPr/>
                <p:nvPr/>
              </p:nvPicPr>
              <p:blipFill>
                <a:blip r:embed="rId10"/>
                <a:stretch>
                  <a:fillRect/>
                </a:stretch>
              </p:blipFill>
              <p:spPr>
                <a:xfrm>
                  <a:off x="2650455" y="4129635"/>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4E05796-89B9-66DA-C130-03955FE4F666}"/>
                    </a:ext>
                  </a:extLst>
                </p14:cNvPr>
                <p14:cNvContentPartPr/>
                <p14:nvPr/>
              </p14:nvContentPartPr>
              <p14:xfrm>
                <a:off x="2639295" y="4069155"/>
                <a:ext cx="112320" cy="69480"/>
              </p14:xfrm>
            </p:contentPart>
          </mc:Choice>
          <mc:Fallback xmlns="">
            <p:pic>
              <p:nvPicPr>
                <p:cNvPr id="22" name="Ink 21">
                  <a:extLst>
                    <a:ext uri="{FF2B5EF4-FFF2-40B4-BE49-F238E27FC236}">
                      <a16:creationId xmlns:a16="http://schemas.microsoft.com/office/drawing/2014/main" id="{24E05796-89B9-66DA-C130-03955FE4F666}"/>
                    </a:ext>
                  </a:extLst>
                </p:cNvPr>
                <p:cNvPicPr/>
                <p:nvPr/>
              </p:nvPicPr>
              <p:blipFill>
                <a:blip r:embed="rId12"/>
                <a:stretch>
                  <a:fillRect/>
                </a:stretch>
              </p:blipFill>
              <p:spPr>
                <a:xfrm>
                  <a:off x="2630295" y="4060515"/>
                  <a:ext cx="129960" cy="87120"/>
                </a:xfrm>
                <a:prstGeom prst="rect">
                  <a:avLst/>
                </a:prstGeom>
              </p:spPr>
            </p:pic>
          </mc:Fallback>
        </mc:AlternateContent>
      </p:grpSp>
      <p:grpSp>
        <p:nvGrpSpPr>
          <p:cNvPr id="36" name="Group 35">
            <a:extLst>
              <a:ext uri="{FF2B5EF4-FFF2-40B4-BE49-F238E27FC236}">
                <a16:creationId xmlns:a16="http://schemas.microsoft.com/office/drawing/2014/main" id="{3C4AA865-CD62-4F27-18C4-E895E83FEEF7}"/>
              </a:ext>
            </a:extLst>
          </p:cNvPr>
          <p:cNvGrpSpPr/>
          <p:nvPr/>
        </p:nvGrpSpPr>
        <p:grpSpPr>
          <a:xfrm>
            <a:off x="2689890" y="3790455"/>
            <a:ext cx="296280" cy="251280"/>
            <a:chOff x="2928015" y="3980955"/>
            <a:chExt cx="296280" cy="25128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0FFA43CA-853B-F8B2-640A-FB483CC579B8}"/>
                    </a:ext>
                  </a:extLst>
                </p14:cNvPr>
                <p14:cNvContentPartPr/>
                <p14:nvPr/>
              </p14:nvContentPartPr>
              <p14:xfrm>
                <a:off x="2928015" y="3980955"/>
                <a:ext cx="148320" cy="175320"/>
              </p14:xfrm>
            </p:contentPart>
          </mc:Choice>
          <mc:Fallback xmlns="">
            <p:pic>
              <p:nvPicPr>
                <p:cNvPr id="23" name="Ink 22">
                  <a:extLst>
                    <a:ext uri="{FF2B5EF4-FFF2-40B4-BE49-F238E27FC236}">
                      <a16:creationId xmlns:a16="http://schemas.microsoft.com/office/drawing/2014/main" id="{0FFA43CA-853B-F8B2-640A-FB483CC579B8}"/>
                    </a:ext>
                  </a:extLst>
                </p:cNvPr>
                <p:cNvPicPr/>
                <p:nvPr/>
              </p:nvPicPr>
              <p:blipFill>
                <a:blip r:embed="rId14"/>
                <a:stretch>
                  <a:fillRect/>
                </a:stretch>
              </p:blipFill>
              <p:spPr>
                <a:xfrm>
                  <a:off x="2919375" y="3971955"/>
                  <a:ext cx="165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44D42901-5999-0056-78E6-1F7E19045935}"/>
                    </a:ext>
                  </a:extLst>
                </p14:cNvPr>
                <p14:cNvContentPartPr/>
                <p14:nvPr/>
              </p14:nvContentPartPr>
              <p14:xfrm>
                <a:off x="3220335" y="4084635"/>
                <a:ext cx="3960" cy="30600"/>
              </p14:xfrm>
            </p:contentPart>
          </mc:Choice>
          <mc:Fallback xmlns="">
            <p:pic>
              <p:nvPicPr>
                <p:cNvPr id="24" name="Ink 23">
                  <a:extLst>
                    <a:ext uri="{FF2B5EF4-FFF2-40B4-BE49-F238E27FC236}">
                      <a16:creationId xmlns:a16="http://schemas.microsoft.com/office/drawing/2014/main" id="{44D42901-5999-0056-78E6-1F7E19045935}"/>
                    </a:ext>
                  </a:extLst>
                </p:cNvPr>
                <p:cNvPicPr/>
                <p:nvPr/>
              </p:nvPicPr>
              <p:blipFill>
                <a:blip r:embed="rId16"/>
                <a:stretch>
                  <a:fillRect/>
                </a:stretch>
              </p:blipFill>
              <p:spPr>
                <a:xfrm>
                  <a:off x="3211695" y="4075635"/>
                  <a:ext cx="21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B9C77F13-D4C1-08A3-2BD6-A57021288561}"/>
                    </a:ext>
                  </a:extLst>
                </p14:cNvPr>
                <p14:cNvContentPartPr/>
                <p14:nvPr/>
              </p14:nvContentPartPr>
              <p14:xfrm>
                <a:off x="3195135" y="4231875"/>
                <a:ext cx="7560" cy="360"/>
              </p14:xfrm>
            </p:contentPart>
          </mc:Choice>
          <mc:Fallback xmlns="">
            <p:pic>
              <p:nvPicPr>
                <p:cNvPr id="25" name="Ink 24">
                  <a:extLst>
                    <a:ext uri="{FF2B5EF4-FFF2-40B4-BE49-F238E27FC236}">
                      <a16:creationId xmlns:a16="http://schemas.microsoft.com/office/drawing/2014/main" id="{B9C77F13-D4C1-08A3-2BD6-A57021288561}"/>
                    </a:ext>
                  </a:extLst>
                </p:cNvPr>
                <p:cNvPicPr/>
                <p:nvPr/>
              </p:nvPicPr>
              <p:blipFill>
                <a:blip r:embed="rId18"/>
                <a:stretch>
                  <a:fillRect/>
                </a:stretch>
              </p:blipFill>
              <p:spPr>
                <a:xfrm>
                  <a:off x="3186135" y="4222875"/>
                  <a:ext cx="25200" cy="18000"/>
                </a:xfrm>
                <a:prstGeom prst="rect">
                  <a:avLst/>
                </a:prstGeom>
              </p:spPr>
            </p:pic>
          </mc:Fallback>
        </mc:AlternateContent>
      </p:grpSp>
      <p:grpSp>
        <p:nvGrpSpPr>
          <p:cNvPr id="35" name="Group 34">
            <a:extLst>
              <a:ext uri="{FF2B5EF4-FFF2-40B4-BE49-F238E27FC236}">
                <a16:creationId xmlns:a16="http://schemas.microsoft.com/office/drawing/2014/main" id="{B6268EF6-5C13-EEBB-6474-13E4B49A29AE}"/>
              </a:ext>
            </a:extLst>
          </p:cNvPr>
          <p:cNvGrpSpPr/>
          <p:nvPr/>
        </p:nvGrpSpPr>
        <p:grpSpPr>
          <a:xfrm>
            <a:off x="3345810" y="3777855"/>
            <a:ext cx="650880" cy="658440"/>
            <a:chOff x="3583935" y="3968355"/>
            <a:chExt cx="650880" cy="658440"/>
          </a:xfrm>
        </p:grpSpPr>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DB77AC84-C27B-387D-B864-94BD54D2D768}"/>
                    </a:ext>
                  </a:extLst>
                </p14:cNvPr>
                <p14:cNvContentPartPr/>
                <p14:nvPr/>
              </p14:nvContentPartPr>
              <p14:xfrm>
                <a:off x="3583935" y="3968355"/>
                <a:ext cx="142200" cy="658440"/>
              </p14:xfrm>
            </p:contentPart>
          </mc:Choice>
          <mc:Fallback xmlns="">
            <p:pic>
              <p:nvPicPr>
                <p:cNvPr id="26" name="Ink 25">
                  <a:extLst>
                    <a:ext uri="{FF2B5EF4-FFF2-40B4-BE49-F238E27FC236}">
                      <a16:creationId xmlns:a16="http://schemas.microsoft.com/office/drawing/2014/main" id="{DB77AC84-C27B-387D-B864-94BD54D2D768}"/>
                    </a:ext>
                  </a:extLst>
                </p:cNvPr>
                <p:cNvPicPr/>
                <p:nvPr/>
              </p:nvPicPr>
              <p:blipFill>
                <a:blip r:embed="rId20"/>
                <a:stretch>
                  <a:fillRect/>
                </a:stretch>
              </p:blipFill>
              <p:spPr>
                <a:xfrm>
                  <a:off x="3574935" y="3959355"/>
                  <a:ext cx="15984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262C7A38-5EA8-9081-92F4-4969AC3DDD28}"/>
                    </a:ext>
                  </a:extLst>
                </p14:cNvPr>
                <p14:cNvContentPartPr/>
                <p14:nvPr/>
              </p14:nvContentPartPr>
              <p14:xfrm>
                <a:off x="3757455" y="4098675"/>
                <a:ext cx="264600" cy="160200"/>
              </p14:xfrm>
            </p:contentPart>
          </mc:Choice>
          <mc:Fallback xmlns="">
            <p:pic>
              <p:nvPicPr>
                <p:cNvPr id="27" name="Ink 26">
                  <a:extLst>
                    <a:ext uri="{FF2B5EF4-FFF2-40B4-BE49-F238E27FC236}">
                      <a16:creationId xmlns:a16="http://schemas.microsoft.com/office/drawing/2014/main" id="{262C7A38-5EA8-9081-92F4-4969AC3DDD28}"/>
                    </a:ext>
                  </a:extLst>
                </p:cNvPr>
                <p:cNvPicPr/>
                <p:nvPr/>
              </p:nvPicPr>
              <p:blipFill>
                <a:blip r:embed="rId22"/>
                <a:stretch>
                  <a:fillRect/>
                </a:stretch>
              </p:blipFill>
              <p:spPr>
                <a:xfrm>
                  <a:off x="3748815" y="4089675"/>
                  <a:ext cx="282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71E0222F-8E6B-BBA2-7DF5-7B247D94DBDE}"/>
                    </a:ext>
                  </a:extLst>
                </p14:cNvPr>
                <p14:cNvContentPartPr/>
                <p14:nvPr/>
              </p14:nvContentPartPr>
              <p14:xfrm>
                <a:off x="4074255" y="4113795"/>
                <a:ext cx="52560" cy="166680"/>
              </p14:xfrm>
            </p:contentPart>
          </mc:Choice>
          <mc:Fallback xmlns="">
            <p:pic>
              <p:nvPicPr>
                <p:cNvPr id="28" name="Ink 27">
                  <a:extLst>
                    <a:ext uri="{FF2B5EF4-FFF2-40B4-BE49-F238E27FC236}">
                      <a16:creationId xmlns:a16="http://schemas.microsoft.com/office/drawing/2014/main" id="{71E0222F-8E6B-BBA2-7DF5-7B247D94DBDE}"/>
                    </a:ext>
                  </a:extLst>
                </p:cNvPr>
                <p:cNvPicPr/>
                <p:nvPr/>
              </p:nvPicPr>
              <p:blipFill>
                <a:blip r:embed="rId24"/>
                <a:stretch>
                  <a:fillRect/>
                </a:stretch>
              </p:blipFill>
              <p:spPr>
                <a:xfrm>
                  <a:off x="4065255" y="4105155"/>
                  <a:ext cx="70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C5C92D61-A721-DD1D-A0F5-3FBFF23D5F06}"/>
                    </a:ext>
                  </a:extLst>
                </p14:cNvPr>
                <p14:cNvContentPartPr/>
                <p14:nvPr/>
              </p14:nvContentPartPr>
              <p14:xfrm>
                <a:off x="4171815" y="4118835"/>
                <a:ext cx="63000" cy="147960"/>
              </p14:xfrm>
            </p:contentPart>
          </mc:Choice>
          <mc:Fallback xmlns="">
            <p:pic>
              <p:nvPicPr>
                <p:cNvPr id="29" name="Ink 28">
                  <a:extLst>
                    <a:ext uri="{FF2B5EF4-FFF2-40B4-BE49-F238E27FC236}">
                      <a16:creationId xmlns:a16="http://schemas.microsoft.com/office/drawing/2014/main" id="{C5C92D61-A721-DD1D-A0F5-3FBFF23D5F06}"/>
                    </a:ext>
                  </a:extLst>
                </p:cNvPr>
                <p:cNvPicPr/>
                <p:nvPr/>
              </p:nvPicPr>
              <p:blipFill>
                <a:blip r:embed="rId26"/>
                <a:stretch>
                  <a:fillRect/>
                </a:stretch>
              </p:blipFill>
              <p:spPr>
                <a:xfrm>
                  <a:off x="4163175" y="4109835"/>
                  <a:ext cx="806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59CB8C48-7F50-7E06-EDAA-9CB4543DAF25}"/>
                  </a:ext>
                </a:extLst>
              </p14:cNvPr>
              <p14:cNvContentPartPr/>
              <p14:nvPr/>
            </p14:nvContentPartPr>
            <p14:xfrm>
              <a:off x="4184250" y="4034535"/>
              <a:ext cx="115920" cy="28440"/>
            </p14:xfrm>
          </p:contentPart>
        </mc:Choice>
        <mc:Fallback xmlns="">
          <p:pic>
            <p:nvPicPr>
              <p:cNvPr id="30" name="Ink 29">
                <a:extLst>
                  <a:ext uri="{FF2B5EF4-FFF2-40B4-BE49-F238E27FC236}">
                    <a16:creationId xmlns:a16="http://schemas.microsoft.com/office/drawing/2014/main" id="{59CB8C48-7F50-7E06-EDAA-9CB4543DAF25}"/>
                  </a:ext>
                </a:extLst>
              </p:cNvPr>
              <p:cNvPicPr/>
              <p:nvPr/>
            </p:nvPicPr>
            <p:blipFill>
              <a:blip r:embed="rId28"/>
              <a:stretch>
                <a:fillRect/>
              </a:stretch>
            </p:blipFill>
            <p:spPr>
              <a:xfrm>
                <a:off x="4175250" y="4025895"/>
                <a:ext cx="133560" cy="46080"/>
              </a:xfrm>
              <a:prstGeom prst="rect">
                <a:avLst/>
              </a:prstGeom>
            </p:spPr>
          </p:pic>
        </mc:Fallback>
      </mc:AlternateContent>
      <p:grpSp>
        <p:nvGrpSpPr>
          <p:cNvPr id="34" name="Group 33">
            <a:extLst>
              <a:ext uri="{FF2B5EF4-FFF2-40B4-BE49-F238E27FC236}">
                <a16:creationId xmlns:a16="http://schemas.microsoft.com/office/drawing/2014/main" id="{C33EED4F-42C3-627E-508A-7D04AAE25FDD}"/>
              </a:ext>
            </a:extLst>
          </p:cNvPr>
          <p:cNvGrpSpPr/>
          <p:nvPr/>
        </p:nvGrpSpPr>
        <p:grpSpPr>
          <a:xfrm>
            <a:off x="4605450" y="3764175"/>
            <a:ext cx="903600" cy="387000"/>
            <a:chOff x="4843575" y="3954675"/>
            <a:chExt cx="903600" cy="387000"/>
          </a:xfrm>
        </p:grpSpPr>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7C593EB4-9429-A2B8-ED3B-F841E02FFEDF}"/>
                    </a:ext>
                  </a:extLst>
                </p14:cNvPr>
                <p14:cNvContentPartPr/>
                <p14:nvPr/>
              </p14:nvContentPartPr>
              <p14:xfrm>
                <a:off x="4843575" y="3954675"/>
                <a:ext cx="344160" cy="362160"/>
              </p14:xfrm>
            </p:contentPart>
          </mc:Choice>
          <mc:Fallback xmlns="">
            <p:pic>
              <p:nvPicPr>
                <p:cNvPr id="31" name="Ink 30">
                  <a:extLst>
                    <a:ext uri="{FF2B5EF4-FFF2-40B4-BE49-F238E27FC236}">
                      <a16:creationId xmlns:a16="http://schemas.microsoft.com/office/drawing/2014/main" id="{7C593EB4-9429-A2B8-ED3B-F841E02FFEDF}"/>
                    </a:ext>
                  </a:extLst>
                </p:cNvPr>
                <p:cNvPicPr/>
                <p:nvPr/>
              </p:nvPicPr>
              <p:blipFill>
                <a:blip r:embed="rId30"/>
                <a:stretch>
                  <a:fillRect/>
                </a:stretch>
              </p:blipFill>
              <p:spPr>
                <a:xfrm>
                  <a:off x="4834935" y="3945675"/>
                  <a:ext cx="3618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90BBD49D-C7ED-AE30-A3D0-6F76F023D519}"/>
                    </a:ext>
                  </a:extLst>
                </p14:cNvPr>
                <p14:cNvContentPartPr/>
                <p14:nvPr/>
              </p14:nvContentPartPr>
              <p14:xfrm>
                <a:off x="5237775" y="4049715"/>
                <a:ext cx="11160" cy="15480"/>
              </p14:xfrm>
            </p:contentPart>
          </mc:Choice>
          <mc:Fallback xmlns="">
            <p:pic>
              <p:nvPicPr>
                <p:cNvPr id="32" name="Ink 31">
                  <a:extLst>
                    <a:ext uri="{FF2B5EF4-FFF2-40B4-BE49-F238E27FC236}">
                      <a16:creationId xmlns:a16="http://schemas.microsoft.com/office/drawing/2014/main" id="{90BBD49D-C7ED-AE30-A3D0-6F76F023D519}"/>
                    </a:ext>
                  </a:extLst>
                </p:cNvPr>
                <p:cNvPicPr/>
                <p:nvPr/>
              </p:nvPicPr>
              <p:blipFill>
                <a:blip r:embed="rId32"/>
                <a:stretch>
                  <a:fillRect/>
                </a:stretch>
              </p:blipFill>
              <p:spPr>
                <a:xfrm>
                  <a:off x="5229135" y="4041075"/>
                  <a:ext cx="28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17731DB3-8AD4-0A7C-6594-CB6E2EBBB709}"/>
                    </a:ext>
                  </a:extLst>
                </p14:cNvPr>
                <p14:cNvContentPartPr/>
                <p14:nvPr/>
              </p14:nvContentPartPr>
              <p14:xfrm>
                <a:off x="5284935" y="3970875"/>
                <a:ext cx="462240" cy="370800"/>
              </p14:xfrm>
            </p:contentPart>
          </mc:Choice>
          <mc:Fallback xmlns="">
            <p:pic>
              <p:nvPicPr>
                <p:cNvPr id="33" name="Ink 32">
                  <a:extLst>
                    <a:ext uri="{FF2B5EF4-FFF2-40B4-BE49-F238E27FC236}">
                      <a16:creationId xmlns:a16="http://schemas.microsoft.com/office/drawing/2014/main" id="{17731DB3-8AD4-0A7C-6594-CB6E2EBBB709}"/>
                    </a:ext>
                  </a:extLst>
                </p:cNvPr>
                <p:cNvPicPr/>
                <p:nvPr/>
              </p:nvPicPr>
              <p:blipFill>
                <a:blip r:embed="rId34"/>
                <a:stretch>
                  <a:fillRect/>
                </a:stretch>
              </p:blipFill>
              <p:spPr>
                <a:xfrm>
                  <a:off x="5275935" y="3961875"/>
                  <a:ext cx="479880" cy="38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B6C191FD-A334-34CA-2D07-593AAF2473E7}"/>
                  </a:ext>
                </a:extLst>
              </p14:cNvPr>
              <p14:cNvContentPartPr/>
              <p14:nvPr/>
            </p14:nvContentPartPr>
            <p14:xfrm>
              <a:off x="1780170" y="4683615"/>
              <a:ext cx="54720" cy="102960"/>
            </p14:xfrm>
          </p:contentPart>
        </mc:Choice>
        <mc:Fallback xmlns="">
          <p:pic>
            <p:nvPicPr>
              <p:cNvPr id="38" name="Ink 37">
                <a:extLst>
                  <a:ext uri="{FF2B5EF4-FFF2-40B4-BE49-F238E27FC236}">
                    <a16:creationId xmlns:a16="http://schemas.microsoft.com/office/drawing/2014/main" id="{B6C191FD-A334-34CA-2D07-593AAF2473E7}"/>
                  </a:ext>
                </a:extLst>
              </p:cNvPr>
              <p:cNvPicPr/>
              <p:nvPr/>
            </p:nvPicPr>
            <p:blipFill>
              <a:blip r:embed="rId36"/>
              <a:stretch>
                <a:fillRect/>
              </a:stretch>
            </p:blipFill>
            <p:spPr>
              <a:xfrm>
                <a:off x="1771530" y="4674615"/>
                <a:ext cx="72360" cy="120600"/>
              </a:xfrm>
              <a:prstGeom prst="rect">
                <a:avLst/>
              </a:prstGeom>
            </p:spPr>
          </p:pic>
        </mc:Fallback>
      </mc:AlternateContent>
      <p:grpSp>
        <p:nvGrpSpPr>
          <p:cNvPr id="44" name="Group 43">
            <a:extLst>
              <a:ext uri="{FF2B5EF4-FFF2-40B4-BE49-F238E27FC236}">
                <a16:creationId xmlns:a16="http://schemas.microsoft.com/office/drawing/2014/main" id="{29A8FE79-E928-FC13-1113-81E6F99195B3}"/>
              </a:ext>
            </a:extLst>
          </p:cNvPr>
          <p:cNvGrpSpPr/>
          <p:nvPr/>
        </p:nvGrpSpPr>
        <p:grpSpPr>
          <a:xfrm>
            <a:off x="2014890" y="4552215"/>
            <a:ext cx="1000080" cy="320760"/>
            <a:chOff x="2253015" y="4742715"/>
            <a:chExt cx="1000080" cy="320760"/>
          </a:xfrm>
        </p:grpSpPr>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4D489505-58A9-BB51-D108-2153C6711834}"/>
                    </a:ext>
                  </a:extLst>
                </p14:cNvPr>
                <p14:cNvContentPartPr/>
                <p14:nvPr/>
              </p14:nvContentPartPr>
              <p14:xfrm>
                <a:off x="2253015" y="4818675"/>
                <a:ext cx="188280" cy="144000"/>
              </p14:xfrm>
            </p:contentPart>
          </mc:Choice>
          <mc:Fallback xmlns="">
            <p:pic>
              <p:nvPicPr>
                <p:cNvPr id="39" name="Ink 38">
                  <a:extLst>
                    <a:ext uri="{FF2B5EF4-FFF2-40B4-BE49-F238E27FC236}">
                      <a16:creationId xmlns:a16="http://schemas.microsoft.com/office/drawing/2014/main" id="{4D489505-58A9-BB51-D108-2153C6711834}"/>
                    </a:ext>
                  </a:extLst>
                </p:cNvPr>
                <p:cNvPicPr/>
                <p:nvPr/>
              </p:nvPicPr>
              <p:blipFill>
                <a:blip r:embed="rId38"/>
                <a:stretch>
                  <a:fillRect/>
                </a:stretch>
              </p:blipFill>
              <p:spPr>
                <a:xfrm>
                  <a:off x="2244015" y="4809675"/>
                  <a:ext cx="20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6EA45219-1BC1-F329-AE97-D24474B4BB7D}"/>
                    </a:ext>
                  </a:extLst>
                </p14:cNvPr>
                <p14:cNvContentPartPr/>
                <p14:nvPr/>
              </p14:nvContentPartPr>
              <p14:xfrm>
                <a:off x="2563335" y="4742715"/>
                <a:ext cx="195120" cy="320760"/>
              </p14:xfrm>
            </p:contentPart>
          </mc:Choice>
          <mc:Fallback xmlns="">
            <p:pic>
              <p:nvPicPr>
                <p:cNvPr id="40" name="Ink 39">
                  <a:extLst>
                    <a:ext uri="{FF2B5EF4-FFF2-40B4-BE49-F238E27FC236}">
                      <a16:creationId xmlns:a16="http://schemas.microsoft.com/office/drawing/2014/main" id="{6EA45219-1BC1-F329-AE97-D24474B4BB7D}"/>
                    </a:ext>
                  </a:extLst>
                </p:cNvPr>
                <p:cNvPicPr/>
                <p:nvPr/>
              </p:nvPicPr>
              <p:blipFill>
                <a:blip r:embed="rId40"/>
                <a:stretch>
                  <a:fillRect/>
                </a:stretch>
              </p:blipFill>
              <p:spPr>
                <a:xfrm>
                  <a:off x="2554695" y="4734075"/>
                  <a:ext cx="2127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D77E5FF1-A5FD-36E3-F8CC-A93A989FFB37}"/>
                    </a:ext>
                  </a:extLst>
                </p14:cNvPr>
                <p14:cNvContentPartPr/>
                <p14:nvPr/>
              </p14:nvContentPartPr>
              <p14:xfrm>
                <a:off x="2874015" y="4770075"/>
                <a:ext cx="245880" cy="265680"/>
              </p14:xfrm>
            </p:contentPart>
          </mc:Choice>
          <mc:Fallback xmlns="">
            <p:pic>
              <p:nvPicPr>
                <p:cNvPr id="41" name="Ink 40">
                  <a:extLst>
                    <a:ext uri="{FF2B5EF4-FFF2-40B4-BE49-F238E27FC236}">
                      <a16:creationId xmlns:a16="http://schemas.microsoft.com/office/drawing/2014/main" id="{D77E5FF1-A5FD-36E3-F8CC-A93A989FFB37}"/>
                    </a:ext>
                  </a:extLst>
                </p:cNvPr>
                <p:cNvPicPr/>
                <p:nvPr/>
              </p:nvPicPr>
              <p:blipFill>
                <a:blip r:embed="rId42"/>
                <a:stretch>
                  <a:fillRect/>
                </a:stretch>
              </p:blipFill>
              <p:spPr>
                <a:xfrm>
                  <a:off x="2865015" y="4761435"/>
                  <a:ext cx="2635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6AA930D4-7ED1-4AE5-BE37-9DA644F8E223}"/>
                    </a:ext>
                  </a:extLst>
                </p14:cNvPr>
                <p14:cNvContentPartPr/>
                <p14:nvPr/>
              </p14:nvContentPartPr>
              <p14:xfrm>
                <a:off x="3234735" y="4924515"/>
                <a:ext cx="11160" cy="30600"/>
              </p14:xfrm>
            </p:contentPart>
          </mc:Choice>
          <mc:Fallback xmlns="">
            <p:pic>
              <p:nvPicPr>
                <p:cNvPr id="42" name="Ink 41">
                  <a:extLst>
                    <a:ext uri="{FF2B5EF4-FFF2-40B4-BE49-F238E27FC236}">
                      <a16:creationId xmlns:a16="http://schemas.microsoft.com/office/drawing/2014/main" id="{6AA930D4-7ED1-4AE5-BE37-9DA644F8E223}"/>
                    </a:ext>
                  </a:extLst>
                </p:cNvPr>
                <p:cNvPicPr/>
                <p:nvPr/>
              </p:nvPicPr>
              <p:blipFill>
                <a:blip r:embed="rId44"/>
                <a:stretch>
                  <a:fillRect/>
                </a:stretch>
              </p:blipFill>
              <p:spPr>
                <a:xfrm>
                  <a:off x="3226095" y="4915875"/>
                  <a:ext cx="28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D3249E8D-586A-B23D-839E-3DD299C128B9}"/>
                    </a:ext>
                  </a:extLst>
                </p14:cNvPr>
                <p14:cNvContentPartPr/>
                <p14:nvPr/>
              </p14:nvContentPartPr>
              <p14:xfrm>
                <a:off x="3241935" y="5030715"/>
                <a:ext cx="11160" cy="4680"/>
              </p14:xfrm>
            </p:contentPart>
          </mc:Choice>
          <mc:Fallback xmlns="">
            <p:pic>
              <p:nvPicPr>
                <p:cNvPr id="43" name="Ink 42">
                  <a:extLst>
                    <a:ext uri="{FF2B5EF4-FFF2-40B4-BE49-F238E27FC236}">
                      <a16:creationId xmlns:a16="http://schemas.microsoft.com/office/drawing/2014/main" id="{D3249E8D-586A-B23D-839E-3DD299C128B9}"/>
                    </a:ext>
                  </a:extLst>
                </p:cNvPr>
                <p:cNvPicPr/>
                <p:nvPr/>
              </p:nvPicPr>
              <p:blipFill>
                <a:blip r:embed="rId46"/>
                <a:stretch>
                  <a:fillRect/>
                </a:stretch>
              </p:blipFill>
              <p:spPr>
                <a:xfrm>
                  <a:off x="3233295" y="5022075"/>
                  <a:ext cx="28800" cy="22320"/>
                </a:xfrm>
                <a:prstGeom prst="rect">
                  <a:avLst/>
                </a:prstGeom>
              </p:spPr>
            </p:pic>
          </mc:Fallback>
        </mc:AlternateContent>
      </p:grpSp>
      <p:grpSp>
        <p:nvGrpSpPr>
          <p:cNvPr id="56" name="Group 55">
            <a:extLst>
              <a:ext uri="{FF2B5EF4-FFF2-40B4-BE49-F238E27FC236}">
                <a16:creationId xmlns:a16="http://schemas.microsoft.com/office/drawing/2014/main" id="{DC9E9D8B-75E1-949B-339B-4D33E798E0EC}"/>
              </a:ext>
            </a:extLst>
          </p:cNvPr>
          <p:cNvGrpSpPr/>
          <p:nvPr/>
        </p:nvGrpSpPr>
        <p:grpSpPr>
          <a:xfrm>
            <a:off x="3245730" y="4550055"/>
            <a:ext cx="1527120" cy="313560"/>
            <a:chOff x="3483855" y="4740555"/>
            <a:chExt cx="1527120" cy="313560"/>
          </a:xfrm>
        </p:grpSpPr>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5E8D060A-2452-A5D0-68A8-561CAE0C27A2}"/>
                    </a:ext>
                  </a:extLst>
                </p14:cNvPr>
                <p14:cNvContentPartPr/>
                <p14:nvPr/>
              </p14:nvContentPartPr>
              <p14:xfrm>
                <a:off x="3483855" y="4809675"/>
                <a:ext cx="173520" cy="239040"/>
              </p14:xfrm>
            </p:contentPart>
          </mc:Choice>
          <mc:Fallback xmlns="">
            <p:pic>
              <p:nvPicPr>
                <p:cNvPr id="45" name="Ink 44">
                  <a:extLst>
                    <a:ext uri="{FF2B5EF4-FFF2-40B4-BE49-F238E27FC236}">
                      <a16:creationId xmlns:a16="http://schemas.microsoft.com/office/drawing/2014/main" id="{5E8D060A-2452-A5D0-68A8-561CAE0C27A2}"/>
                    </a:ext>
                  </a:extLst>
                </p:cNvPr>
                <p:cNvPicPr/>
                <p:nvPr/>
              </p:nvPicPr>
              <p:blipFill>
                <a:blip r:embed="rId48"/>
                <a:stretch>
                  <a:fillRect/>
                </a:stretch>
              </p:blipFill>
              <p:spPr>
                <a:xfrm>
                  <a:off x="3474855" y="4800675"/>
                  <a:ext cx="191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11976D4F-591D-1D37-9F5E-6EC9486B4352}"/>
                    </a:ext>
                  </a:extLst>
                </p14:cNvPr>
                <p14:cNvContentPartPr/>
                <p14:nvPr/>
              </p14:nvContentPartPr>
              <p14:xfrm>
                <a:off x="3739815" y="4866195"/>
                <a:ext cx="148320" cy="182880"/>
              </p14:xfrm>
            </p:contentPart>
          </mc:Choice>
          <mc:Fallback xmlns="">
            <p:pic>
              <p:nvPicPr>
                <p:cNvPr id="46" name="Ink 45">
                  <a:extLst>
                    <a:ext uri="{FF2B5EF4-FFF2-40B4-BE49-F238E27FC236}">
                      <a16:creationId xmlns:a16="http://schemas.microsoft.com/office/drawing/2014/main" id="{11976D4F-591D-1D37-9F5E-6EC9486B4352}"/>
                    </a:ext>
                  </a:extLst>
                </p:cNvPr>
                <p:cNvPicPr/>
                <p:nvPr/>
              </p:nvPicPr>
              <p:blipFill>
                <a:blip r:embed="rId50"/>
                <a:stretch>
                  <a:fillRect/>
                </a:stretch>
              </p:blipFill>
              <p:spPr>
                <a:xfrm>
                  <a:off x="3731175" y="4857195"/>
                  <a:ext cx="165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01B0F5E0-12BE-CC11-DE52-747245FE42F0}"/>
                    </a:ext>
                  </a:extLst>
                </p14:cNvPr>
                <p14:cNvContentPartPr/>
                <p14:nvPr/>
              </p14:nvContentPartPr>
              <p14:xfrm>
                <a:off x="3937095" y="4853955"/>
                <a:ext cx="106560" cy="191880"/>
              </p14:xfrm>
            </p:contentPart>
          </mc:Choice>
          <mc:Fallback xmlns="">
            <p:pic>
              <p:nvPicPr>
                <p:cNvPr id="47" name="Ink 46">
                  <a:extLst>
                    <a:ext uri="{FF2B5EF4-FFF2-40B4-BE49-F238E27FC236}">
                      <a16:creationId xmlns:a16="http://schemas.microsoft.com/office/drawing/2014/main" id="{01B0F5E0-12BE-CC11-DE52-747245FE42F0}"/>
                    </a:ext>
                  </a:extLst>
                </p:cNvPr>
                <p:cNvPicPr/>
                <p:nvPr/>
              </p:nvPicPr>
              <p:blipFill>
                <a:blip r:embed="rId52"/>
                <a:stretch>
                  <a:fillRect/>
                </a:stretch>
              </p:blipFill>
              <p:spPr>
                <a:xfrm>
                  <a:off x="3928455" y="4844955"/>
                  <a:ext cx="12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31CC5F90-6201-AC96-AB0A-C7DEBF9A83AA}"/>
                    </a:ext>
                  </a:extLst>
                </p14:cNvPr>
                <p14:cNvContentPartPr/>
                <p14:nvPr/>
              </p14:nvContentPartPr>
              <p14:xfrm>
                <a:off x="4085055" y="4883115"/>
                <a:ext cx="135360" cy="133200"/>
              </p14:xfrm>
            </p:contentPart>
          </mc:Choice>
          <mc:Fallback xmlns="">
            <p:pic>
              <p:nvPicPr>
                <p:cNvPr id="48" name="Ink 47">
                  <a:extLst>
                    <a:ext uri="{FF2B5EF4-FFF2-40B4-BE49-F238E27FC236}">
                      <a16:creationId xmlns:a16="http://schemas.microsoft.com/office/drawing/2014/main" id="{31CC5F90-6201-AC96-AB0A-C7DEBF9A83AA}"/>
                    </a:ext>
                  </a:extLst>
                </p:cNvPr>
                <p:cNvPicPr/>
                <p:nvPr/>
              </p:nvPicPr>
              <p:blipFill>
                <a:blip r:embed="rId54"/>
                <a:stretch>
                  <a:fillRect/>
                </a:stretch>
              </p:blipFill>
              <p:spPr>
                <a:xfrm>
                  <a:off x="4076415" y="4874115"/>
                  <a:ext cx="153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0A55E97F-1DC1-1AF8-5206-D84D8EC4F568}"/>
                    </a:ext>
                  </a:extLst>
                </p14:cNvPr>
                <p14:cNvContentPartPr/>
                <p14:nvPr/>
              </p14:nvContentPartPr>
              <p14:xfrm>
                <a:off x="4248855" y="4823715"/>
                <a:ext cx="423000" cy="210600"/>
              </p14:xfrm>
            </p:contentPart>
          </mc:Choice>
          <mc:Fallback xmlns="">
            <p:pic>
              <p:nvPicPr>
                <p:cNvPr id="49" name="Ink 48">
                  <a:extLst>
                    <a:ext uri="{FF2B5EF4-FFF2-40B4-BE49-F238E27FC236}">
                      <a16:creationId xmlns:a16="http://schemas.microsoft.com/office/drawing/2014/main" id="{0A55E97F-1DC1-1AF8-5206-D84D8EC4F568}"/>
                    </a:ext>
                  </a:extLst>
                </p:cNvPr>
                <p:cNvPicPr/>
                <p:nvPr/>
              </p:nvPicPr>
              <p:blipFill>
                <a:blip r:embed="rId56"/>
                <a:stretch>
                  <a:fillRect/>
                </a:stretch>
              </p:blipFill>
              <p:spPr>
                <a:xfrm>
                  <a:off x="4240215" y="4814715"/>
                  <a:ext cx="440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1C2AF44B-379B-F1E7-CD13-CFB8CE430644}"/>
                    </a:ext>
                  </a:extLst>
                </p14:cNvPr>
                <p14:cNvContentPartPr/>
                <p14:nvPr/>
              </p14:nvContentPartPr>
              <p14:xfrm>
                <a:off x="4663935" y="4740555"/>
                <a:ext cx="7560" cy="15480"/>
              </p14:xfrm>
            </p:contentPart>
          </mc:Choice>
          <mc:Fallback xmlns="">
            <p:pic>
              <p:nvPicPr>
                <p:cNvPr id="50" name="Ink 49">
                  <a:extLst>
                    <a:ext uri="{FF2B5EF4-FFF2-40B4-BE49-F238E27FC236}">
                      <a16:creationId xmlns:a16="http://schemas.microsoft.com/office/drawing/2014/main" id="{1C2AF44B-379B-F1E7-CD13-CFB8CE430644}"/>
                    </a:ext>
                  </a:extLst>
                </p:cNvPr>
                <p:cNvPicPr/>
                <p:nvPr/>
              </p:nvPicPr>
              <p:blipFill>
                <a:blip r:embed="rId32"/>
                <a:stretch>
                  <a:fillRect/>
                </a:stretch>
              </p:blipFill>
              <p:spPr>
                <a:xfrm>
                  <a:off x="4655295" y="4731915"/>
                  <a:ext cx="25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0712D4BD-4D7D-F7B4-61ED-7776B94E08DE}"/>
                    </a:ext>
                  </a:extLst>
                </p14:cNvPr>
                <p14:cNvContentPartPr/>
                <p14:nvPr/>
              </p14:nvContentPartPr>
              <p14:xfrm>
                <a:off x="4743135" y="4893915"/>
                <a:ext cx="119880" cy="160200"/>
              </p14:xfrm>
            </p:contentPart>
          </mc:Choice>
          <mc:Fallback xmlns="">
            <p:pic>
              <p:nvPicPr>
                <p:cNvPr id="51" name="Ink 50">
                  <a:extLst>
                    <a:ext uri="{FF2B5EF4-FFF2-40B4-BE49-F238E27FC236}">
                      <a16:creationId xmlns:a16="http://schemas.microsoft.com/office/drawing/2014/main" id="{0712D4BD-4D7D-F7B4-61ED-7776B94E08DE}"/>
                    </a:ext>
                  </a:extLst>
                </p:cNvPr>
                <p:cNvPicPr/>
                <p:nvPr/>
              </p:nvPicPr>
              <p:blipFill>
                <a:blip r:embed="rId59"/>
                <a:stretch>
                  <a:fillRect/>
                </a:stretch>
              </p:blipFill>
              <p:spPr>
                <a:xfrm>
                  <a:off x="4734495" y="4884915"/>
                  <a:ext cx="137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5F1923C2-4895-EC20-43BB-80C1121449B9}"/>
                    </a:ext>
                  </a:extLst>
                </p14:cNvPr>
                <p14:cNvContentPartPr/>
                <p14:nvPr/>
              </p14:nvContentPartPr>
              <p14:xfrm>
                <a:off x="4877055" y="4910835"/>
                <a:ext cx="133920" cy="136440"/>
              </p14:xfrm>
            </p:contentPart>
          </mc:Choice>
          <mc:Fallback xmlns="">
            <p:pic>
              <p:nvPicPr>
                <p:cNvPr id="52" name="Ink 51">
                  <a:extLst>
                    <a:ext uri="{FF2B5EF4-FFF2-40B4-BE49-F238E27FC236}">
                      <a16:creationId xmlns:a16="http://schemas.microsoft.com/office/drawing/2014/main" id="{5F1923C2-4895-EC20-43BB-80C1121449B9}"/>
                    </a:ext>
                  </a:extLst>
                </p:cNvPr>
                <p:cNvPicPr/>
                <p:nvPr/>
              </p:nvPicPr>
              <p:blipFill>
                <a:blip r:embed="rId61"/>
                <a:stretch>
                  <a:fillRect/>
                </a:stretch>
              </p:blipFill>
              <p:spPr>
                <a:xfrm>
                  <a:off x="4868055" y="4902195"/>
                  <a:ext cx="151560" cy="154080"/>
                </a:xfrm>
                <a:prstGeom prst="rect">
                  <a:avLst/>
                </a:prstGeom>
              </p:spPr>
            </p:pic>
          </mc:Fallback>
        </mc:AlternateContent>
      </p:grpSp>
      <p:grpSp>
        <p:nvGrpSpPr>
          <p:cNvPr id="67" name="Group 66">
            <a:extLst>
              <a:ext uri="{FF2B5EF4-FFF2-40B4-BE49-F238E27FC236}">
                <a16:creationId xmlns:a16="http://schemas.microsoft.com/office/drawing/2014/main" id="{31A7219B-D5A4-C8DC-57BF-965D29AC6730}"/>
              </a:ext>
            </a:extLst>
          </p:cNvPr>
          <p:cNvGrpSpPr/>
          <p:nvPr/>
        </p:nvGrpSpPr>
        <p:grpSpPr>
          <a:xfrm>
            <a:off x="5014410" y="4511175"/>
            <a:ext cx="2945160" cy="370440"/>
            <a:chOff x="5252535" y="4701675"/>
            <a:chExt cx="2945160" cy="370440"/>
          </a:xfrm>
        </p:grpSpPr>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CF37EA83-76A9-FA30-7D1E-2D745CB95C42}"/>
                    </a:ext>
                  </a:extLst>
                </p14:cNvPr>
                <p14:cNvContentPartPr/>
                <p14:nvPr/>
              </p14:nvContentPartPr>
              <p14:xfrm>
                <a:off x="5252535" y="4828035"/>
                <a:ext cx="646560" cy="196560"/>
              </p14:xfrm>
            </p:contentPart>
          </mc:Choice>
          <mc:Fallback xmlns="">
            <p:pic>
              <p:nvPicPr>
                <p:cNvPr id="53" name="Ink 52">
                  <a:extLst>
                    <a:ext uri="{FF2B5EF4-FFF2-40B4-BE49-F238E27FC236}">
                      <a16:creationId xmlns:a16="http://schemas.microsoft.com/office/drawing/2014/main" id="{CF37EA83-76A9-FA30-7D1E-2D745CB95C42}"/>
                    </a:ext>
                  </a:extLst>
                </p:cNvPr>
                <p:cNvPicPr/>
                <p:nvPr/>
              </p:nvPicPr>
              <p:blipFill>
                <a:blip r:embed="rId63"/>
                <a:stretch>
                  <a:fillRect/>
                </a:stretch>
              </p:blipFill>
              <p:spPr>
                <a:xfrm>
                  <a:off x="5243535" y="4819035"/>
                  <a:ext cx="664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032A9CA8-6E08-A7C6-7662-04583CB00028}"/>
                    </a:ext>
                  </a:extLst>
                </p14:cNvPr>
                <p14:cNvContentPartPr/>
                <p14:nvPr/>
              </p14:nvContentPartPr>
              <p14:xfrm>
                <a:off x="5896935" y="4732275"/>
                <a:ext cx="474480" cy="304200"/>
              </p14:xfrm>
            </p:contentPart>
          </mc:Choice>
          <mc:Fallback xmlns="">
            <p:pic>
              <p:nvPicPr>
                <p:cNvPr id="54" name="Ink 53">
                  <a:extLst>
                    <a:ext uri="{FF2B5EF4-FFF2-40B4-BE49-F238E27FC236}">
                      <a16:creationId xmlns:a16="http://schemas.microsoft.com/office/drawing/2014/main" id="{032A9CA8-6E08-A7C6-7662-04583CB00028}"/>
                    </a:ext>
                  </a:extLst>
                </p:cNvPr>
                <p:cNvPicPr/>
                <p:nvPr/>
              </p:nvPicPr>
              <p:blipFill>
                <a:blip r:embed="rId65"/>
                <a:stretch>
                  <a:fillRect/>
                </a:stretch>
              </p:blipFill>
              <p:spPr>
                <a:xfrm>
                  <a:off x="5888295" y="4723635"/>
                  <a:ext cx="492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2A59B4B3-6B7E-DC65-F18C-E0828F02688A}"/>
                    </a:ext>
                  </a:extLst>
                </p14:cNvPr>
                <p14:cNvContentPartPr/>
                <p14:nvPr/>
              </p14:nvContentPartPr>
              <p14:xfrm>
                <a:off x="6472215" y="4959435"/>
                <a:ext cx="133920" cy="32760"/>
              </p14:xfrm>
            </p:contentPart>
          </mc:Choice>
          <mc:Fallback xmlns="">
            <p:pic>
              <p:nvPicPr>
                <p:cNvPr id="57" name="Ink 56">
                  <a:extLst>
                    <a:ext uri="{FF2B5EF4-FFF2-40B4-BE49-F238E27FC236}">
                      <a16:creationId xmlns:a16="http://schemas.microsoft.com/office/drawing/2014/main" id="{2A59B4B3-6B7E-DC65-F18C-E0828F02688A}"/>
                    </a:ext>
                  </a:extLst>
                </p:cNvPr>
                <p:cNvPicPr/>
                <p:nvPr/>
              </p:nvPicPr>
              <p:blipFill>
                <a:blip r:embed="rId67"/>
                <a:stretch>
                  <a:fillRect/>
                </a:stretch>
              </p:blipFill>
              <p:spPr>
                <a:xfrm>
                  <a:off x="6463575" y="4950435"/>
                  <a:ext cx="151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84496663-D9FC-9FD5-C5AD-4579A2544F40}"/>
                    </a:ext>
                  </a:extLst>
                </p14:cNvPr>
                <p14:cNvContentPartPr/>
                <p14:nvPr/>
              </p14:nvContentPartPr>
              <p14:xfrm>
                <a:off x="6706935" y="4867275"/>
                <a:ext cx="325080" cy="172800"/>
              </p14:xfrm>
            </p:contentPart>
          </mc:Choice>
          <mc:Fallback xmlns="">
            <p:pic>
              <p:nvPicPr>
                <p:cNvPr id="58" name="Ink 57">
                  <a:extLst>
                    <a:ext uri="{FF2B5EF4-FFF2-40B4-BE49-F238E27FC236}">
                      <a16:creationId xmlns:a16="http://schemas.microsoft.com/office/drawing/2014/main" id="{84496663-D9FC-9FD5-C5AD-4579A2544F40}"/>
                    </a:ext>
                  </a:extLst>
                </p:cNvPr>
                <p:cNvPicPr/>
                <p:nvPr/>
              </p:nvPicPr>
              <p:blipFill>
                <a:blip r:embed="rId69"/>
                <a:stretch>
                  <a:fillRect/>
                </a:stretch>
              </p:blipFill>
              <p:spPr>
                <a:xfrm>
                  <a:off x="6697935" y="4858275"/>
                  <a:ext cx="342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Ink 58">
                  <a:extLst>
                    <a:ext uri="{FF2B5EF4-FFF2-40B4-BE49-F238E27FC236}">
                      <a16:creationId xmlns:a16="http://schemas.microsoft.com/office/drawing/2014/main" id="{B09DE806-F233-5225-E1EB-7148A2199532}"/>
                    </a:ext>
                  </a:extLst>
                </p14:cNvPr>
                <p14:cNvContentPartPr/>
                <p14:nvPr/>
              </p14:nvContentPartPr>
              <p14:xfrm>
                <a:off x="7038855" y="4701675"/>
                <a:ext cx="36360" cy="325080"/>
              </p14:xfrm>
            </p:contentPart>
          </mc:Choice>
          <mc:Fallback xmlns="">
            <p:pic>
              <p:nvPicPr>
                <p:cNvPr id="59" name="Ink 58">
                  <a:extLst>
                    <a:ext uri="{FF2B5EF4-FFF2-40B4-BE49-F238E27FC236}">
                      <a16:creationId xmlns:a16="http://schemas.microsoft.com/office/drawing/2014/main" id="{B09DE806-F233-5225-E1EB-7148A2199532}"/>
                    </a:ext>
                  </a:extLst>
                </p:cNvPr>
                <p:cNvPicPr/>
                <p:nvPr/>
              </p:nvPicPr>
              <p:blipFill>
                <a:blip r:embed="rId71"/>
                <a:stretch>
                  <a:fillRect/>
                </a:stretch>
              </p:blipFill>
              <p:spPr>
                <a:xfrm>
                  <a:off x="7030215" y="4692675"/>
                  <a:ext cx="54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9B69FFB1-9A96-FC8B-0589-D2630BF6078E}"/>
                    </a:ext>
                  </a:extLst>
                </p14:cNvPr>
                <p14:cNvContentPartPr/>
                <p14:nvPr/>
              </p14:nvContentPartPr>
              <p14:xfrm>
                <a:off x="7132095" y="4910475"/>
                <a:ext cx="170640" cy="127800"/>
              </p14:xfrm>
            </p:contentPart>
          </mc:Choice>
          <mc:Fallback xmlns="">
            <p:pic>
              <p:nvPicPr>
                <p:cNvPr id="60" name="Ink 59">
                  <a:extLst>
                    <a:ext uri="{FF2B5EF4-FFF2-40B4-BE49-F238E27FC236}">
                      <a16:creationId xmlns:a16="http://schemas.microsoft.com/office/drawing/2014/main" id="{9B69FFB1-9A96-FC8B-0589-D2630BF6078E}"/>
                    </a:ext>
                  </a:extLst>
                </p:cNvPr>
                <p:cNvPicPr/>
                <p:nvPr/>
              </p:nvPicPr>
              <p:blipFill>
                <a:blip r:embed="rId73"/>
                <a:stretch>
                  <a:fillRect/>
                </a:stretch>
              </p:blipFill>
              <p:spPr>
                <a:xfrm>
                  <a:off x="7123095" y="4901835"/>
                  <a:ext cx="188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BD24D385-AB32-A346-4E6B-405DD24655F9}"/>
                    </a:ext>
                  </a:extLst>
                </p14:cNvPr>
                <p14:cNvContentPartPr/>
                <p14:nvPr/>
              </p14:nvContentPartPr>
              <p14:xfrm>
                <a:off x="7338375" y="4907235"/>
                <a:ext cx="101520" cy="95760"/>
              </p14:xfrm>
            </p:contentPart>
          </mc:Choice>
          <mc:Fallback xmlns="">
            <p:pic>
              <p:nvPicPr>
                <p:cNvPr id="61" name="Ink 60">
                  <a:extLst>
                    <a:ext uri="{FF2B5EF4-FFF2-40B4-BE49-F238E27FC236}">
                      <a16:creationId xmlns:a16="http://schemas.microsoft.com/office/drawing/2014/main" id="{BD24D385-AB32-A346-4E6B-405DD24655F9}"/>
                    </a:ext>
                  </a:extLst>
                </p:cNvPr>
                <p:cNvPicPr/>
                <p:nvPr/>
              </p:nvPicPr>
              <p:blipFill>
                <a:blip r:embed="rId75"/>
                <a:stretch>
                  <a:fillRect/>
                </a:stretch>
              </p:blipFill>
              <p:spPr>
                <a:xfrm>
                  <a:off x="7329735" y="4898595"/>
                  <a:ext cx="119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77BDFFD4-2DA2-F537-D554-8B12FB4F0AB1}"/>
                    </a:ext>
                  </a:extLst>
                </p14:cNvPr>
                <p14:cNvContentPartPr/>
                <p14:nvPr/>
              </p14:nvContentPartPr>
              <p14:xfrm>
                <a:off x="7345575" y="4915875"/>
                <a:ext cx="87120" cy="156240"/>
              </p14:xfrm>
            </p:contentPart>
          </mc:Choice>
          <mc:Fallback xmlns="">
            <p:pic>
              <p:nvPicPr>
                <p:cNvPr id="62" name="Ink 61">
                  <a:extLst>
                    <a:ext uri="{FF2B5EF4-FFF2-40B4-BE49-F238E27FC236}">
                      <a16:creationId xmlns:a16="http://schemas.microsoft.com/office/drawing/2014/main" id="{77BDFFD4-2DA2-F537-D554-8B12FB4F0AB1}"/>
                    </a:ext>
                  </a:extLst>
                </p:cNvPr>
                <p:cNvPicPr/>
                <p:nvPr/>
              </p:nvPicPr>
              <p:blipFill>
                <a:blip r:embed="rId77"/>
                <a:stretch>
                  <a:fillRect/>
                </a:stretch>
              </p:blipFill>
              <p:spPr>
                <a:xfrm>
                  <a:off x="7336935" y="4907235"/>
                  <a:ext cx="104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924DDCB3-42A3-E135-63AB-0BCE59F1EF96}"/>
                    </a:ext>
                  </a:extLst>
                </p14:cNvPr>
                <p14:cNvContentPartPr/>
                <p14:nvPr/>
              </p14:nvContentPartPr>
              <p14:xfrm>
                <a:off x="7501095" y="4930635"/>
                <a:ext cx="141120" cy="87120"/>
              </p14:xfrm>
            </p:contentPart>
          </mc:Choice>
          <mc:Fallback xmlns="">
            <p:pic>
              <p:nvPicPr>
                <p:cNvPr id="63" name="Ink 62">
                  <a:extLst>
                    <a:ext uri="{FF2B5EF4-FFF2-40B4-BE49-F238E27FC236}">
                      <a16:creationId xmlns:a16="http://schemas.microsoft.com/office/drawing/2014/main" id="{924DDCB3-42A3-E135-63AB-0BCE59F1EF96}"/>
                    </a:ext>
                  </a:extLst>
                </p:cNvPr>
                <p:cNvPicPr/>
                <p:nvPr/>
              </p:nvPicPr>
              <p:blipFill>
                <a:blip r:embed="rId79"/>
                <a:stretch>
                  <a:fillRect/>
                </a:stretch>
              </p:blipFill>
              <p:spPr>
                <a:xfrm>
                  <a:off x="7492095" y="4921995"/>
                  <a:ext cx="158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F10DCDE5-74FC-9531-C92A-EAD8CF94E7EB}"/>
                    </a:ext>
                  </a:extLst>
                </p14:cNvPr>
                <p14:cNvContentPartPr/>
                <p14:nvPr/>
              </p14:nvContentPartPr>
              <p14:xfrm>
                <a:off x="7689735" y="4734075"/>
                <a:ext cx="123480" cy="303480"/>
              </p14:xfrm>
            </p:contentPart>
          </mc:Choice>
          <mc:Fallback xmlns="">
            <p:pic>
              <p:nvPicPr>
                <p:cNvPr id="64" name="Ink 63">
                  <a:extLst>
                    <a:ext uri="{FF2B5EF4-FFF2-40B4-BE49-F238E27FC236}">
                      <a16:creationId xmlns:a16="http://schemas.microsoft.com/office/drawing/2014/main" id="{F10DCDE5-74FC-9531-C92A-EAD8CF94E7EB}"/>
                    </a:ext>
                  </a:extLst>
                </p:cNvPr>
                <p:cNvPicPr/>
                <p:nvPr/>
              </p:nvPicPr>
              <p:blipFill>
                <a:blip r:embed="rId81"/>
                <a:stretch>
                  <a:fillRect/>
                </a:stretch>
              </p:blipFill>
              <p:spPr>
                <a:xfrm>
                  <a:off x="7680735" y="4725435"/>
                  <a:ext cx="1411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F141FBFD-A526-7C24-9CD1-93D2792B3772}"/>
                    </a:ext>
                  </a:extLst>
                </p14:cNvPr>
                <p14:cNvContentPartPr/>
                <p14:nvPr/>
              </p14:nvContentPartPr>
              <p14:xfrm>
                <a:off x="7854615" y="4772955"/>
                <a:ext cx="3960" cy="39240"/>
              </p14:xfrm>
            </p:contentPart>
          </mc:Choice>
          <mc:Fallback xmlns="">
            <p:pic>
              <p:nvPicPr>
                <p:cNvPr id="65" name="Ink 64">
                  <a:extLst>
                    <a:ext uri="{FF2B5EF4-FFF2-40B4-BE49-F238E27FC236}">
                      <a16:creationId xmlns:a16="http://schemas.microsoft.com/office/drawing/2014/main" id="{F141FBFD-A526-7C24-9CD1-93D2792B3772}"/>
                    </a:ext>
                  </a:extLst>
                </p:cNvPr>
                <p:cNvPicPr/>
                <p:nvPr/>
              </p:nvPicPr>
              <p:blipFill>
                <a:blip r:embed="rId83"/>
                <a:stretch>
                  <a:fillRect/>
                </a:stretch>
              </p:blipFill>
              <p:spPr>
                <a:xfrm>
                  <a:off x="7845975" y="4764315"/>
                  <a:ext cx="21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Ink 65">
                  <a:extLst>
                    <a:ext uri="{FF2B5EF4-FFF2-40B4-BE49-F238E27FC236}">
                      <a16:creationId xmlns:a16="http://schemas.microsoft.com/office/drawing/2014/main" id="{D9253D79-3D1F-280F-F4FF-7CE2B2BDA57F}"/>
                    </a:ext>
                  </a:extLst>
                </p14:cNvPr>
                <p14:cNvContentPartPr/>
                <p14:nvPr/>
              </p14:nvContentPartPr>
              <p14:xfrm>
                <a:off x="7876215" y="4887795"/>
                <a:ext cx="321480" cy="129240"/>
              </p14:xfrm>
            </p:contentPart>
          </mc:Choice>
          <mc:Fallback xmlns="">
            <p:pic>
              <p:nvPicPr>
                <p:cNvPr id="66" name="Ink 65">
                  <a:extLst>
                    <a:ext uri="{FF2B5EF4-FFF2-40B4-BE49-F238E27FC236}">
                      <a16:creationId xmlns:a16="http://schemas.microsoft.com/office/drawing/2014/main" id="{D9253D79-3D1F-280F-F4FF-7CE2B2BDA57F}"/>
                    </a:ext>
                  </a:extLst>
                </p:cNvPr>
                <p:cNvPicPr/>
                <p:nvPr/>
              </p:nvPicPr>
              <p:blipFill>
                <a:blip r:embed="rId85"/>
                <a:stretch>
                  <a:fillRect/>
                </a:stretch>
              </p:blipFill>
              <p:spPr>
                <a:xfrm>
                  <a:off x="7867575" y="4878795"/>
                  <a:ext cx="339120" cy="146880"/>
                </a:xfrm>
                <a:prstGeom prst="rect">
                  <a:avLst/>
                </a:prstGeom>
              </p:spPr>
            </p:pic>
          </mc:Fallback>
        </mc:AlternateContent>
      </p:grpSp>
      <p:grpSp>
        <p:nvGrpSpPr>
          <p:cNvPr id="141" name="Group 140">
            <a:extLst>
              <a:ext uri="{FF2B5EF4-FFF2-40B4-BE49-F238E27FC236}">
                <a16:creationId xmlns:a16="http://schemas.microsoft.com/office/drawing/2014/main" id="{FC310DC3-CF76-C33B-8B12-CE73AB5E375F}"/>
              </a:ext>
            </a:extLst>
          </p:cNvPr>
          <p:cNvGrpSpPr/>
          <p:nvPr/>
        </p:nvGrpSpPr>
        <p:grpSpPr>
          <a:xfrm>
            <a:off x="1793850" y="5264655"/>
            <a:ext cx="9782280" cy="1313280"/>
            <a:chOff x="2031975" y="5455155"/>
            <a:chExt cx="9782280" cy="1313280"/>
          </a:xfrm>
        </p:grpSpPr>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CA3DF211-FFFC-6BF6-FCC6-9DA8FAF0BDBD}"/>
                    </a:ext>
                  </a:extLst>
                </p14:cNvPr>
                <p14:cNvContentPartPr/>
                <p14:nvPr/>
              </p14:nvContentPartPr>
              <p14:xfrm>
                <a:off x="2031975" y="5678355"/>
                <a:ext cx="24120" cy="58680"/>
              </p14:xfrm>
            </p:contentPart>
          </mc:Choice>
          <mc:Fallback xmlns="">
            <p:pic>
              <p:nvPicPr>
                <p:cNvPr id="68" name="Ink 67">
                  <a:extLst>
                    <a:ext uri="{FF2B5EF4-FFF2-40B4-BE49-F238E27FC236}">
                      <a16:creationId xmlns:a16="http://schemas.microsoft.com/office/drawing/2014/main" id="{CA3DF211-FFFC-6BF6-FCC6-9DA8FAF0BDBD}"/>
                    </a:ext>
                  </a:extLst>
                </p:cNvPr>
                <p:cNvPicPr/>
                <p:nvPr/>
              </p:nvPicPr>
              <p:blipFill>
                <a:blip r:embed="rId87"/>
                <a:stretch>
                  <a:fillRect/>
                </a:stretch>
              </p:blipFill>
              <p:spPr>
                <a:xfrm>
                  <a:off x="2023335" y="5669355"/>
                  <a:ext cx="41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AD761DA1-0405-F82D-42BE-820A20ADA8A9}"/>
                    </a:ext>
                  </a:extLst>
                </p14:cNvPr>
                <p14:cNvContentPartPr/>
                <p14:nvPr/>
              </p14:nvContentPartPr>
              <p14:xfrm>
                <a:off x="2287575" y="5559195"/>
                <a:ext cx="178920" cy="170280"/>
              </p14:xfrm>
            </p:contentPart>
          </mc:Choice>
          <mc:Fallback xmlns="">
            <p:pic>
              <p:nvPicPr>
                <p:cNvPr id="69" name="Ink 68">
                  <a:extLst>
                    <a:ext uri="{FF2B5EF4-FFF2-40B4-BE49-F238E27FC236}">
                      <a16:creationId xmlns:a16="http://schemas.microsoft.com/office/drawing/2014/main" id="{AD761DA1-0405-F82D-42BE-820A20ADA8A9}"/>
                    </a:ext>
                  </a:extLst>
                </p:cNvPr>
                <p:cNvPicPr/>
                <p:nvPr/>
              </p:nvPicPr>
              <p:blipFill>
                <a:blip r:embed="rId89"/>
                <a:stretch>
                  <a:fillRect/>
                </a:stretch>
              </p:blipFill>
              <p:spPr>
                <a:xfrm>
                  <a:off x="2278575" y="5550195"/>
                  <a:ext cx="196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0ED3DF79-17D9-F8EF-E724-09B40C3A2B49}"/>
                    </a:ext>
                  </a:extLst>
                </p14:cNvPr>
                <p14:cNvContentPartPr/>
                <p14:nvPr/>
              </p14:nvContentPartPr>
              <p14:xfrm>
                <a:off x="2596095" y="5587275"/>
                <a:ext cx="131760" cy="180000"/>
              </p14:xfrm>
            </p:contentPart>
          </mc:Choice>
          <mc:Fallback xmlns="">
            <p:pic>
              <p:nvPicPr>
                <p:cNvPr id="70" name="Ink 69">
                  <a:extLst>
                    <a:ext uri="{FF2B5EF4-FFF2-40B4-BE49-F238E27FC236}">
                      <a16:creationId xmlns:a16="http://schemas.microsoft.com/office/drawing/2014/main" id="{0ED3DF79-17D9-F8EF-E724-09B40C3A2B49}"/>
                    </a:ext>
                  </a:extLst>
                </p:cNvPr>
                <p:cNvPicPr/>
                <p:nvPr/>
              </p:nvPicPr>
              <p:blipFill>
                <a:blip r:embed="rId91"/>
                <a:stretch>
                  <a:fillRect/>
                </a:stretch>
              </p:blipFill>
              <p:spPr>
                <a:xfrm>
                  <a:off x="2587095" y="5578635"/>
                  <a:ext cx="149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Ink 70">
                  <a:extLst>
                    <a:ext uri="{FF2B5EF4-FFF2-40B4-BE49-F238E27FC236}">
                      <a16:creationId xmlns:a16="http://schemas.microsoft.com/office/drawing/2014/main" id="{B686832D-53FB-5B29-3245-15D894EE6044}"/>
                    </a:ext>
                  </a:extLst>
                </p14:cNvPr>
                <p14:cNvContentPartPr/>
                <p14:nvPr/>
              </p14:nvContentPartPr>
              <p14:xfrm>
                <a:off x="2859615" y="5522835"/>
                <a:ext cx="191520" cy="238320"/>
              </p14:xfrm>
            </p:contentPart>
          </mc:Choice>
          <mc:Fallback xmlns="">
            <p:pic>
              <p:nvPicPr>
                <p:cNvPr id="71" name="Ink 70">
                  <a:extLst>
                    <a:ext uri="{FF2B5EF4-FFF2-40B4-BE49-F238E27FC236}">
                      <a16:creationId xmlns:a16="http://schemas.microsoft.com/office/drawing/2014/main" id="{B686832D-53FB-5B29-3245-15D894EE6044}"/>
                    </a:ext>
                  </a:extLst>
                </p:cNvPr>
                <p:cNvPicPr/>
                <p:nvPr/>
              </p:nvPicPr>
              <p:blipFill>
                <a:blip r:embed="rId93"/>
                <a:stretch>
                  <a:fillRect/>
                </a:stretch>
              </p:blipFill>
              <p:spPr>
                <a:xfrm>
                  <a:off x="2850615" y="5513835"/>
                  <a:ext cx="209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808A10FC-AFBE-2173-A50E-BAF428D32F6B}"/>
                    </a:ext>
                  </a:extLst>
                </p14:cNvPr>
                <p14:cNvContentPartPr/>
                <p14:nvPr/>
              </p14:nvContentPartPr>
              <p14:xfrm>
                <a:off x="3209535" y="5656755"/>
                <a:ext cx="11160" cy="19800"/>
              </p14:xfrm>
            </p:contentPart>
          </mc:Choice>
          <mc:Fallback xmlns="">
            <p:pic>
              <p:nvPicPr>
                <p:cNvPr id="72" name="Ink 71">
                  <a:extLst>
                    <a:ext uri="{FF2B5EF4-FFF2-40B4-BE49-F238E27FC236}">
                      <a16:creationId xmlns:a16="http://schemas.microsoft.com/office/drawing/2014/main" id="{808A10FC-AFBE-2173-A50E-BAF428D32F6B}"/>
                    </a:ext>
                  </a:extLst>
                </p:cNvPr>
                <p:cNvPicPr/>
                <p:nvPr/>
              </p:nvPicPr>
              <p:blipFill>
                <a:blip r:embed="rId95"/>
                <a:stretch>
                  <a:fillRect/>
                </a:stretch>
              </p:blipFill>
              <p:spPr>
                <a:xfrm>
                  <a:off x="3200895" y="5647755"/>
                  <a:ext cx="28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1D495D9D-ED63-AC0B-67AD-A8EEA8BBA634}"/>
                    </a:ext>
                  </a:extLst>
                </p14:cNvPr>
                <p14:cNvContentPartPr/>
                <p14:nvPr/>
              </p14:nvContentPartPr>
              <p14:xfrm>
                <a:off x="3223935" y="5769075"/>
                <a:ext cx="21960" cy="6840"/>
              </p14:xfrm>
            </p:contentPart>
          </mc:Choice>
          <mc:Fallback xmlns="">
            <p:pic>
              <p:nvPicPr>
                <p:cNvPr id="73" name="Ink 72">
                  <a:extLst>
                    <a:ext uri="{FF2B5EF4-FFF2-40B4-BE49-F238E27FC236}">
                      <a16:creationId xmlns:a16="http://schemas.microsoft.com/office/drawing/2014/main" id="{1D495D9D-ED63-AC0B-67AD-A8EEA8BBA634}"/>
                    </a:ext>
                  </a:extLst>
                </p:cNvPr>
                <p:cNvPicPr/>
                <p:nvPr/>
              </p:nvPicPr>
              <p:blipFill>
                <a:blip r:embed="rId97"/>
                <a:stretch>
                  <a:fillRect/>
                </a:stretch>
              </p:blipFill>
              <p:spPr>
                <a:xfrm>
                  <a:off x="3215295" y="5760435"/>
                  <a:ext cx="39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Ink 74">
                  <a:extLst>
                    <a:ext uri="{FF2B5EF4-FFF2-40B4-BE49-F238E27FC236}">
                      <a16:creationId xmlns:a16="http://schemas.microsoft.com/office/drawing/2014/main" id="{58F605A3-BCC0-66BC-E606-1511E8B06FAA}"/>
                    </a:ext>
                  </a:extLst>
                </p14:cNvPr>
                <p14:cNvContentPartPr/>
                <p14:nvPr/>
              </p14:nvContentPartPr>
              <p14:xfrm>
                <a:off x="4230855" y="5628315"/>
                <a:ext cx="83520" cy="121680"/>
              </p14:xfrm>
            </p:contentPart>
          </mc:Choice>
          <mc:Fallback xmlns="">
            <p:pic>
              <p:nvPicPr>
                <p:cNvPr id="75" name="Ink 74">
                  <a:extLst>
                    <a:ext uri="{FF2B5EF4-FFF2-40B4-BE49-F238E27FC236}">
                      <a16:creationId xmlns:a16="http://schemas.microsoft.com/office/drawing/2014/main" id="{58F605A3-BCC0-66BC-E606-1511E8B06FAA}"/>
                    </a:ext>
                  </a:extLst>
                </p:cNvPr>
                <p:cNvPicPr/>
                <p:nvPr/>
              </p:nvPicPr>
              <p:blipFill>
                <a:blip r:embed="rId99"/>
                <a:stretch>
                  <a:fillRect/>
                </a:stretch>
              </p:blipFill>
              <p:spPr>
                <a:xfrm>
                  <a:off x="4222215" y="5619675"/>
                  <a:ext cx="101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Ink 75">
                  <a:extLst>
                    <a:ext uri="{FF2B5EF4-FFF2-40B4-BE49-F238E27FC236}">
                      <a16:creationId xmlns:a16="http://schemas.microsoft.com/office/drawing/2014/main" id="{E32239F5-D2BC-63ED-A103-493C5131010B}"/>
                    </a:ext>
                  </a:extLst>
                </p14:cNvPr>
                <p14:cNvContentPartPr/>
                <p14:nvPr/>
              </p14:nvContentPartPr>
              <p14:xfrm>
                <a:off x="4296015" y="5628315"/>
                <a:ext cx="39960" cy="156240"/>
              </p14:xfrm>
            </p:contentPart>
          </mc:Choice>
          <mc:Fallback xmlns="">
            <p:pic>
              <p:nvPicPr>
                <p:cNvPr id="76" name="Ink 75">
                  <a:extLst>
                    <a:ext uri="{FF2B5EF4-FFF2-40B4-BE49-F238E27FC236}">
                      <a16:creationId xmlns:a16="http://schemas.microsoft.com/office/drawing/2014/main" id="{E32239F5-D2BC-63ED-A103-493C5131010B}"/>
                    </a:ext>
                  </a:extLst>
                </p:cNvPr>
                <p:cNvPicPr/>
                <p:nvPr/>
              </p:nvPicPr>
              <p:blipFill>
                <a:blip r:embed="rId101"/>
                <a:stretch>
                  <a:fillRect/>
                </a:stretch>
              </p:blipFill>
              <p:spPr>
                <a:xfrm>
                  <a:off x="4287015" y="5619675"/>
                  <a:ext cx="57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173402D9-C45B-B912-BEC2-BB2B97D355BE}"/>
                    </a:ext>
                  </a:extLst>
                </p14:cNvPr>
                <p14:cNvContentPartPr/>
                <p14:nvPr/>
              </p14:nvContentPartPr>
              <p14:xfrm>
                <a:off x="5475375" y="5592675"/>
                <a:ext cx="351360" cy="165600"/>
              </p14:xfrm>
            </p:contentPart>
          </mc:Choice>
          <mc:Fallback xmlns="">
            <p:pic>
              <p:nvPicPr>
                <p:cNvPr id="79" name="Ink 78">
                  <a:extLst>
                    <a:ext uri="{FF2B5EF4-FFF2-40B4-BE49-F238E27FC236}">
                      <a16:creationId xmlns:a16="http://schemas.microsoft.com/office/drawing/2014/main" id="{173402D9-C45B-B912-BEC2-BB2B97D355BE}"/>
                    </a:ext>
                  </a:extLst>
                </p:cNvPr>
                <p:cNvPicPr/>
                <p:nvPr/>
              </p:nvPicPr>
              <p:blipFill>
                <a:blip r:embed="rId103"/>
                <a:stretch>
                  <a:fillRect/>
                </a:stretch>
              </p:blipFill>
              <p:spPr>
                <a:xfrm>
                  <a:off x="5466375" y="5584035"/>
                  <a:ext cx="369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79051EC0-A10B-6984-0255-CA41A45CC924}"/>
                    </a:ext>
                  </a:extLst>
                </p14:cNvPr>
                <p14:cNvContentPartPr/>
                <p14:nvPr/>
              </p14:nvContentPartPr>
              <p14:xfrm>
                <a:off x="5864535" y="5559195"/>
                <a:ext cx="355320" cy="231120"/>
              </p14:xfrm>
            </p:contentPart>
          </mc:Choice>
          <mc:Fallback xmlns="">
            <p:pic>
              <p:nvPicPr>
                <p:cNvPr id="80" name="Ink 79">
                  <a:extLst>
                    <a:ext uri="{FF2B5EF4-FFF2-40B4-BE49-F238E27FC236}">
                      <a16:creationId xmlns:a16="http://schemas.microsoft.com/office/drawing/2014/main" id="{79051EC0-A10B-6984-0255-CA41A45CC924}"/>
                    </a:ext>
                  </a:extLst>
                </p:cNvPr>
                <p:cNvPicPr/>
                <p:nvPr/>
              </p:nvPicPr>
              <p:blipFill>
                <a:blip r:embed="rId105"/>
                <a:stretch>
                  <a:fillRect/>
                </a:stretch>
              </p:blipFill>
              <p:spPr>
                <a:xfrm>
                  <a:off x="5855895" y="5550195"/>
                  <a:ext cx="372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5F6B4406-9E7D-EFB8-7889-497808A06C20}"/>
                    </a:ext>
                  </a:extLst>
                </p14:cNvPr>
                <p14:cNvContentPartPr/>
                <p14:nvPr/>
              </p14:nvContentPartPr>
              <p14:xfrm>
                <a:off x="6375015" y="5691315"/>
                <a:ext cx="108720" cy="17640"/>
              </p14:xfrm>
            </p:contentPart>
          </mc:Choice>
          <mc:Fallback xmlns="">
            <p:pic>
              <p:nvPicPr>
                <p:cNvPr id="81" name="Ink 80">
                  <a:extLst>
                    <a:ext uri="{FF2B5EF4-FFF2-40B4-BE49-F238E27FC236}">
                      <a16:creationId xmlns:a16="http://schemas.microsoft.com/office/drawing/2014/main" id="{5F6B4406-9E7D-EFB8-7889-497808A06C20}"/>
                    </a:ext>
                  </a:extLst>
                </p:cNvPr>
                <p:cNvPicPr/>
                <p:nvPr/>
              </p:nvPicPr>
              <p:blipFill>
                <a:blip r:embed="rId107"/>
                <a:stretch>
                  <a:fillRect/>
                </a:stretch>
              </p:blipFill>
              <p:spPr>
                <a:xfrm>
                  <a:off x="6366015" y="5682315"/>
                  <a:ext cx="126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58EA335B-14E7-A825-F83D-F9A98EFE2024}"/>
                    </a:ext>
                  </a:extLst>
                </p14:cNvPr>
                <p14:cNvContentPartPr/>
                <p14:nvPr/>
              </p14:nvContentPartPr>
              <p14:xfrm>
                <a:off x="6623775" y="5463435"/>
                <a:ext cx="469440" cy="309600"/>
              </p14:xfrm>
            </p:contentPart>
          </mc:Choice>
          <mc:Fallback xmlns="">
            <p:pic>
              <p:nvPicPr>
                <p:cNvPr id="82" name="Ink 81">
                  <a:extLst>
                    <a:ext uri="{FF2B5EF4-FFF2-40B4-BE49-F238E27FC236}">
                      <a16:creationId xmlns:a16="http://schemas.microsoft.com/office/drawing/2014/main" id="{58EA335B-14E7-A825-F83D-F9A98EFE2024}"/>
                    </a:ext>
                  </a:extLst>
                </p:cNvPr>
                <p:cNvPicPr/>
                <p:nvPr/>
              </p:nvPicPr>
              <p:blipFill>
                <a:blip r:embed="rId109"/>
                <a:stretch>
                  <a:fillRect/>
                </a:stretch>
              </p:blipFill>
              <p:spPr>
                <a:xfrm>
                  <a:off x="6615135" y="5454435"/>
                  <a:ext cx="4870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A7E897AC-7D61-84EA-F046-D6B2413937A2}"/>
                    </a:ext>
                  </a:extLst>
                </p14:cNvPr>
                <p14:cNvContentPartPr/>
                <p14:nvPr/>
              </p14:nvContentPartPr>
              <p14:xfrm>
                <a:off x="7063695" y="5661075"/>
                <a:ext cx="184680" cy="87120"/>
              </p14:xfrm>
            </p:contentPart>
          </mc:Choice>
          <mc:Fallback xmlns="">
            <p:pic>
              <p:nvPicPr>
                <p:cNvPr id="83" name="Ink 82">
                  <a:extLst>
                    <a:ext uri="{FF2B5EF4-FFF2-40B4-BE49-F238E27FC236}">
                      <a16:creationId xmlns:a16="http://schemas.microsoft.com/office/drawing/2014/main" id="{A7E897AC-7D61-84EA-F046-D6B2413937A2}"/>
                    </a:ext>
                  </a:extLst>
                </p:cNvPr>
                <p:cNvPicPr/>
                <p:nvPr/>
              </p:nvPicPr>
              <p:blipFill>
                <a:blip r:embed="rId111"/>
                <a:stretch>
                  <a:fillRect/>
                </a:stretch>
              </p:blipFill>
              <p:spPr>
                <a:xfrm>
                  <a:off x="7055055" y="5652075"/>
                  <a:ext cx="202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D7CC8CBB-EC98-6CC8-F91B-20EA609F6869}"/>
                    </a:ext>
                  </a:extLst>
                </p14:cNvPr>
                <p14:cNvContentPartPr/>
                <p14:nvPr/>
              </p14:nvContentPartPr>
              <p14:xfrm>
                <a:off x="7259175" y="5647755"/>
                <a:ext cx="133920" cy="102240"/>
              </p14:xfrm>
            </p:contentPart>
          </mc:Choice>
          <mc:Fallback xmlns="">
            <p:pic>
              <p:nvPicPr>
                <p:cNvPr id="84" name="Ink 83">
                  <a:extLst>
                    <a:ext uri="{FF2B5EF4-FFF2-40B4-BE49-F238E27FC236}">
                      <a16:creationId xmlns:a16="http://schemas.microsoft.com/office/drawing/2014/main" id="{D7CC8CBB-EC98-6CC8-F91B-20EA609F6869}"/>
                    </a:ext>
                  </a:extLst>
                </p:cNvPr>
                <p:cNvPicPr/>
                <p:nvPr/>
              </p:nvPicPr>
              <p:blipFill>
                <a:blip r:embed="rId113"/>
                <a:stretch>
                  <a:fillRect/>
                </a:stretch>
              </p:blipFill>
              <p:spPr>
                <a:xfrm>
                  <a:off x="7250175" y="5639115"/>
                  <a:ext cx="151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FD343D19-5587-1DD2-2DE7-55451DD24756}"/>
                    </a:ext>
                  </a:extLst>
                </p14:cNvPr>
                <p14:cNvContentPartPr/>
                <p14:nvPr/>
              </p14:nvContentPartPr>
              <p14:xfrm>
                <a:off x="7277175" y="5645595"/>
                <a:ext cx="94320" cy="173520"/>
              </p14:xfrm>
            </p:contentPart>
          </mc:Choice>
          <mc:Fallback xmlns="">
            <p:pic>
              <p:nvPicPr>
                <p:cNvPr id="85" name="Ink 84">
                  <a:extLst>
                    <a:ext uri="{FF2B5EF4-FFF2-40B4-BE49-F238E27FC236}">
                      <a16:creationId xmlns:a16="http://schemas.microsoft.com/office/drawing/2014/main" id="{FD343D19-5587-1DD2-2DE7-55451DD24756}"/>
                    </a:ext>
                  </a:extLst>
                </p:cNvPr>
                <p:cNvPicPr/>
                <p:nvPr/>
              </p:nvPicPr>
              <p:blipFill>
                <a:blip r:embed="rId115"/>
                <a:stretch>
                  <a:fillRect/>
                </a:stretch>
              </p:blipFill>
              <p:spPr>
                <a:xfrm>
                  <a:off x="7268175" y="5636955"/>
                  <a:ext cx="111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2A7C1A6C-2C40-87CD-4C18-EEBCC5D97C32}"/>
                    </a:ext>
                  </a:extLst>
                </p14:cNvPr>
                <p14:cNvContentPartPr/>
                <p14:nvPr/>
              </p14:nvContentPartPr>
              <p14:xfrm>
                <a:off x="7453935" y="5621115"/>
                <a:ext cx="205920" cy="134640"/>
              </p14:xfrm>
            </p:contentPart>
          </mc:Choice>
          <mc:Fallback xmlns="">
            <p:pic>
              <p:nvPicPr>
                <p:cNvPr id="86" name="Ink 85">
                  <a:extLst>
                    <a:ext uri="{FF2B5EF4-FFF2-40B4-BE49-F238E27FC236}">
                      <a16:creationId xmlns:a16="http://schemas.microsoft.com/office/drawing/2014/main" id="{2A7C1A6C-2C40-87CD-4C18-EEBCC5D97C32}"/>
                    </a:ext>
                  </a:extLst>
                </p:cNvPr>
                <p:cNvPicPr/>
                <p:nvPr/>
              </p:nvPicPr>
              <p:blipFill>
                <a:blip r:embed="rId117"/>
                <a:stretch>
                  <a:fillRect/>
                </a:stretch>
              </p:blipFill>
              <p:spPr>
                <a:xfrm>
                  <a:off x="7445295" y="5612115"/>
                  <a:ext cx="223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8EB01867-369D-E6CF-7932-009DA7410C02}"/>
                    </a:ext>
                  </a:extLst>
                </p14:cNvPr>
                <p14:cNvContentPartPr/>
                <p14:nvPr/>
              </p14:nvContentPartPr>
              <p14:xfrm>
                <a:off x="7663455" y="5455155"/>
                <a:ext cx="106560" cy="307800"/>
              </p14:xfrm>
            </p:contentPart>
          </mc:Choice>
          <mc:Fallback xmlns="">
            <p:pic>
              <p:nvPicPr>
                <p:cNvPr id="87" name="Ink 86">
                  <a:extLst>
                    <a:ext uri="{FF2B5EF4-FFF2-40B4-BE49-F238E27FC236}">
                      <a16:creationId xmlns:a16="http://schemas.microsoft.com/office/drawing/2014/main" id="{8EB01867-369D-E6CF-7932-009DA7410C02}"/>
                    </a:ext>
                  </a:extLst>
                </p:cNvPr>
                <p:cNvPicPr/>
                <p:nvPr/>
              </p:nvPicPr>
              <p:blipFill>
                <a:blip r:embed="rId119"/>
                <a:stretch>
                  <a:fillRect/>
                </a:stretch>
              </p:blipFill>
              <p:spPr>
                <a:xfrm>
                  <a:off x="7654455" y="5446515"/>
                  <a:ext cx="1242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5D334FB9-F93B-9829-38DA-88D0CDCC61A4}"/>
                    </a:ext>
                  </a:extLst>
                </p14:cNvPr>
                <p14:cNvContentPartPr/>
                <p14:nvPr/>
              </p14:nvContentPartPr>
              <p14:xfrm>
                <a:off x="7760655" y="5513835"/>
                <a:ext cx="25560" cy="47880"/>
              </p14:xfrm>
            </p:contentPart>
          </mc:Choice>
          <mc:Fallback xmlns="">
            <p:pic>
              <p:nvPicPr>
                <p:cNvPr id="88" name="Ink 87">
                  <a:extLst>
                    <a:ext uri="{FF2B5EF4-FFF2-40B4-BE49-F238E27FC236}">
                      <a16:creationId xmlns:a16="http://schemas.microsoft.com/office/drawing/2014/main" id="{5D334FB9-F93B-9829-38DA-88D0CDCC61A4}"/>
                    </a:ext>
                  </a:extLst>
                </p:cNvPr>
                <p:cNvPicPr/>
                <p:nvPr/>
              </p:nvPicPr>
              <p:blipFill>
                <a:blip r:embed="rId121"/>
                <a:stretch>
                  <a:fillRect/>
                </a:stretch>
              </p:blipFill>
              <p:spPr>
                <a:xfrm>
                  <a:off x="7752015" y="5504835"/>
                  <a:ext cx="432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B515EEE0-5D33-EE4E-3DD0-09CC2B8C58C1}"/>
                    </a:ext>
                  </a:extLst>
                </p14:cNvPr>
                <p14:cNvContentPartPr/>
                <p14:nvPr/>
              </p14:nvContentPartPr>
              <p14:xfrm>
                <a:off x="7865055" y="5636235"/>
                <a:ext cx="361800" cy="136080"/>
              </p14:xfrm>
            </p:contentPart>
          </mc:Choice>
          <mc:Fallback xmlns="">
            <p:pic>
              <p:nvPicPr>
                <p:cNvPr id="89" name="Ink 88">
                  <a:extLst>
                    <a:ext uri="{FF2B5EF4-FFF2-40B4-BE49-F238E27FC236}">
                      <a16:creationId xmlns:a16="http://schemas.microsoft.com/office/drawing/2014/main" id="{B515EEE0-5D33-EE4E-3DD0-09CC2B8C58C1}"/>
                    </a:ext>
                  </a:extLst>
                </p:cNvPr>
                <p:cNvPicPr/>
                <p:nvPr/>
              </p:nvPicPr>
              <p:blipFill>
                <a:blip r:embed="rId123"/>
                <a:stretch>
                  <a:fillRect/>
                </a:stretch>
              </p:blipFill>
              <p:spPr>
                <a:xfrm>
                  <a:off x="7856055" y="5627595"/>
                  <a:ext cx="379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9" name="Ink 108">
                  <a:extLst>
                    <a:ext uri="{FF2B5EF4-FFF2-40B4-BE49-F238E27FC236}">
                      <a16:creationId xmlns:a16="http://schemas.microsoft.com/office/drawing/2014/main" id="{71BBC313-7646-7AAC-2D41-A8D46AC23827}"/>
                    </a:ext>
                  </a:extLst>
                </p14:cNvPr>
                <p14:cNvContentPartPr/>
                <p14:nvPr/>
              </p14:nvContentPartPr>
              <p14:xfrm>
                <a:off x="2956815" y="5966355"/>
                <a:ext cx="479880" cy="370800"/>
              </p14:xfrm>
            </p:contentPart>
          </mc:Choice>
          <mc:Fallback xmlns="">
            <p:pic>
              <p:nvPicPr>
                <p:cNvPr id="109" name="Ink 108">
                  <a:extLst>
                    <a:ext uri="{FF2B5EF4-FFF2-40B4-BE49-F238E27FC236}">
                      <a16:creationId xmlns:a16="http://schemas.microsoft.com/office/drawing/2014/main" id="{71BBC313-7646-7AAC-2D41-A8D46AC23827}"/>
                    </a:ext>
                  </a:extLst>
                </p:cNvPr>
                <p:cNvPicPr/>
                <p:nvPr/>
              </p:nvPicPr>
              <p:blipFill>
                <a:blip r:embed="rId125"/>
                <a:stretch>
                  <a:fillRect/>
                </a:stretch>
              </p:blipFill>
              <p:spPr>
                <a:xfrm>
                  <a:off x="2948175" y="5957355"/>
                  <a:ext cx="497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0" name="Ink 109">
                  <a:extLst>
                    <a:ext uri="{FF2B5EF4-FFF2-40B4-BE49-F238E27FC236}">
                      <a16:creationId xmlns:a16="http://schemas.microsoft.com/office/drawing/2014/main" id="{5F94570A-9B2B-D815-0FF6-837F9B38A96C}"/>
                    </a:ext>
                  </a:extLst>
                </p14:cNvPr>
                <p14:cNvContentPartPr/>
                <p14:nvPr/>
              </p14:nvContentPartPr>
              <p14:xfrm>
                <a:off x="3548655" y="6279195"/>
                <a:ext cx="281880" cy="168120"/>
              </p14:xfrm>
            </p:contentPart>
          </mc:Choice>
          <mc:Fallback xmlns="">
            <p:pic>
              <p:nvPicPr>
                <p:cNvPr id="110" name="Ink 109">
                  <a:extLst>
                    <a:ext uri="{FF2B5EF4-FFF2-40B4-BE49-F238E27FC236}">
                      <a16:creationId xmlns:a16="http://schemas.microsoft.com/office/drawing/2014/main" id="{5F94570A-9B2B-D815-0FF6-837F9B38A96C}"/>
                    </a:ext>
                  </a:extLst>
                </p:cNvPr>
                <p:cNvPicPr/>
                <p:nvPr/>
              </p:nvPicPr>
              <p:blipFill>
                <a:blip r:embed="rId127"/>
                <a:stretch>
                  <a:fillRect/>
                </a:stretch>
              </p:blipFill>
              <p:spPr>
                <a:xfrm>
                  <a:off x="3540015" y="6270195"/>
                  <a:ext cx="2995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1" name="Ink 110">
                  <a:extLst>
                    <a:ext uri="{FF2B5EF4-FFF2-40B4-BE49-F238E27FC236}">
                      <a16:creationId xmlns:a16="http://schemas.microsoft.com/office/drawing/2014/main" id="{D9DE0C50-5CC9-7770-B32F-7354ACF90381}"/>
                    </a:ext>
                  </a:extLst>
                </p14:cNvPr>
                <p14:cNvContentPartPr/>
                <p14:nvPr/>
              </p14:nvContentPartPr>
              <p14:xfrm>
                <a:off x="3837735" y="6171915"/>
                <a:ext cx="419040" cy="297720"/>
              </p14:xfrm>
            </p:contentPart>
          </mc:Choice>
          <mc:Fallback xmlns="">
            <p:pic>
              <p:nvPicPr>
                <p:cNvPr id="111" name="Ink 110">
                  <a:extLst>
                    <a:ext uri="{FF2B5EF4-FFF2-40B4-BE49-F238E27FC236}">
                      <a16:creationId xmlns:a16="http://schemas.microsoft.com/office/drawing/2014/main" id="{D9DE0C50-5CC9-7770-B32F-7354ACF90381}"/>
                    </a:ext>
                  </a:extLst>
                </p:cNvPr>
                <p:cNvPicPr/>
                <p:nvPr/>
              </p:nvPicPr>
              <p:blipFill>
                <a:blip r:embed="rId129"/>
                <a:stretch>
                  <a:fillRect/>
                </a:stretch>
              </p:blipFill>
              <p:spPr>
                <a:xfrm>
                  <a:off x="3828735" y="6163275"/>
                  <a:ext cx="436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Ink 112">
                  <a:extLst>
                    <a:ext uri="{FF2B5EF4-FFF2-40B4-BE49-F238E27FC236}">
                      <a16:creationId xmlns:a16="http://schemas.microsoft.com/office/drawing/2014/main" id="{94F477F0-DA15-6C25-600D-9F2D21920C55}"/>
                    </a:ext>
                  </a:extLst>
                </p14:cNvPr>
                <p14:cNvContentPartPr/>
                <p14:nvPr/>
              </p14:nvContentPartPr>
              <p14:xfrm>
                <a:off x="4400415" y="6281355"/>
                <a:ext cx="714960" cy="189720"/>
              </p14:xfrm>
            </p:contentPart>
          </mc:Choice>
          <mc:Fallback xmlns="">
            <p:pic>
              <p:nvPicPr>
                <p:cNvPr id="113" name="Ink 112">
                  <a:extLst>
                    <a:ext uri="{FF2B5EF4-FFF2-40B4-BE49-F238E27FC236}">
                      <a16:creationId xmlns:a16="http://schemas.microsoft.com/office/drawing/2014/main" id="{94F477F0-DA15-6C25-600D-9F2D21920C55}"/>
                    </a:ext>
                  </a:extLst>
                </p:cNvPr>
                <p:cNvPicPr/>
                <p:nvPr/>
              </p:nvPicPr>
              <p:blipFill>
                <a:blip r:embed="rId131"/>
                <a:stretch>
                  <a:fillRect/>
                </a:stretch>
              </p:blipFill>
              <p:spPr>
                <a:xfrm>
                  <a:off x="4391775" y="6272715"/>
                  <a:ext cx="732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5" name="Ink 114">
                  <a:extLst>
                    <a:ext uri="{FF2B5EF4-FFF2-40B4-BE49-F238E27FC236}">
                      <a16:creationId xmlns:a16="http://schemas.microsoft.com/office/drawing/2014/main" id="{E7A9BB5B-5FD8-B5F7-B0CB-4EDB87F72DC7}"/>
                    </a:ext>
                  </a:extLst>
                </p14:cNvPr>
                <p14:cNvContentPartPr/>
                <p14:nvPr/>
              </p14:nvContentPartPr>
              <p14:xfrm>
                <a:off x="5129415" y="6299355"/>
                <a:ext cx="325440" cy="155520"/>
              </p14:xfrm>
            </p:contentPart>
          </mc:Choice>
          <mc:Fallback xmlns="">
            <p:pic>
              <p:nvPicPr>
                <p:cNvPr id="115" name="Ink 114">
                  <a:extLst>
                    <a:ext uri="{FF2B5EF4-FFF2-40B4-BE49-F238E27FC236}">
                      <a16:creationId xmlns:a16="http://schemas.microsoft.com/office/drawing/2014/main" id="{E7A9BB5B-5FD8-B5F7-B0CB-4EDB87F72DC7}"/>
                    </a:ext>
                  </a:extLst>
                </p:cNvPr>
                <p:cNvPicPr/>
                <p:nvPr/>
              </p:nvPicPr>
              <p:blipFill>
                <a:blip r:embed="rId133"/>
                <a:stretch>
                  <a:fillRect/>
                </a:stretch>
              </p:blipFill>
              <p:spPr>
                <a:xfrm>
                  <a:off x="5120415" y="6290715"/>
                  <a:ext cx="3430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6" name="Ink 115">
                  <a:extLst>
                    <a:ext uri="{FF2B5EF4-FFF2-40B4-BE49-F238E27FC236}">
                      <a16:creationId xmlns:a16="http://schemas.microsoft.com/office/drawing/2014/main" id="{FFFC428D-6F03-BB57-1201-650A83DAE8D5}"/>
                    </a:ext>
                  </a:extLst>
                </p14:cNvPr>
                <p14:cNvContentPartPr/>
                <p14:nvPr/>
              </p14:nvContentPartPr>
              <p14:xfrm>
                <a:off x="5576895" y="6343635"/>
                <a:ext cx="170280" cy="136440"/>
              </p14:xfrm>
            </p:contentPart>
          </mc:Choice>
          <mc:Fallback xmlns="">
            <p:pic>
              <p:nvPicPr>
                <p:cNvPr id="116" name="Ink 115">
                  <a:extLst>
                    <a:ext uri="{FF2B5EF4-FFF2-40B4-BE49-F238E27FC236}">
                      <a16:creationId xmlns:a16="http://schemas.microsoft.com/office/drawing/2014/main" id="{FFFC428D-6F03-BB57-1201-650A83DAE8D5}"/>
                    </a:ext>
                  </a:extLst>
                </p:cNvPr>
                <p:cNvPicPr/>
                <p:nvPr/>
              </p:nvPicPr>
              <p:blipFill>
                <a:blip r:embed="rId135"/>
                <a:stretch>
                  <a:fillRect/>
                </a:stretch>
              </p:blipFill>
              <p:spPr>
                <a:xfrm>
                  <a:off x="5568255" y="6334995"/>
                  <a:ext cx="187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7" name="Ink 116">
                  <a:extLst>
                    <a:ext uri="{FF2B5EF4-FFF2-40B4-BE49-F238E27FC236}">
                      <a16:creationId xmlns:a16="http://schemas.microsoft.com/office/drawing/2014/main" id="{E3425F04-0866-0DC5-CDC2-F3F1EAA34DB5}"/>
                    </a:ext>
                  </a:extLst>
                </p14:cNvPr>
                <p14:cNvContentPartPr/>
                <p14:nvPr/>
              </p14:nvContentPartPr>
              <p14:xfrm>
                <a:off x="5768415" y="6314835"/>
                <a:ext cx="310680" cy="363600"/>
              </p14:xfrm>
            </p:contentPart>
          </mc:Choice>
          <mc:Fallback xmlns="">
            <p:pic>
              <p:nvPicPr>
                <p:cNvPr id="117" name="Ink 116">
                  <a:extLst>
                    <a:ext uri="{FF2B5EF4-FFF2-40B4-BE49-F238E27FC236}">
                      <a16:creationId xmlns:a16="http://schemas.microsoft.com/office/drawing/2014/main" id="{E3425F04-0866-0DC5-CDC2-F3F1EAA34DB5}"/>
                    </a:ext>
                  </a:extLst>
                </p:cNvPr>
                <p:cNvPicPr/>
                <p:nvPr/>
              </p:nvPicPr>
              <p:blipFill>
                <a:blip r:embed="rId137"/>
                <a:stretch>
                  <a:fillRect/>
                </a:stretch>
              </p:blipFill>
              <p:spPr>
                <a:xfrm>
                  <a:off x="5759775" y="6306195"/>
                  <a:ext cx="3283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8" name="Ink 117">
                  <a:extLst>
                    <a:ext uri="{FF2B5EF4-FFF2-40B4-BE49-F238E27FC236}">
                      <a16:creationId xmlns:a16="http://schemas.microsoft.com/office/drawing/2014/main" id="{7C7DD755-376C-F9E0-BD3B-F57D2D403E8A}"/>
                    </a:ext>
                  </a:extLst>
                </p14:cNvPr>
                <p14:cNvContentPartPr/>
                <p14:nvPr/>
              </p14:nvContentPartPr>
              <p14:xfrm>
                <a:off x="6107895" y="6351195"/>
                <a:ext cx="301320" cy="141120"/>
              </p14:xfrm>
            </p:contentPart>
          </mc:Choice>
          <mc:Fallback xmlns="">
            <p:pic>
              <p:nvPicPr>
                <p:cNvPr id="118" name="Ink 117">
                  <a:extLst>
                    <a:ext uri="{FF2B5EF4-FFF2-40B4-BE49-F238E27FC236}">
                      <a16:creationId xmlns:a16="http://schemas.microsoft.com/office/drawing/2014/main" id="{7C7DD755-376C-F9E0-BD3B-F57D2D403E8A}"/>
                    </a:ext>
                  </a:extLst>
                </p:cNvPr>
                <p:cNvPicPr/>
                <p:nvPr/>
              </p:nvPicPr>
              <p:blipFill>
                <a:blip r:embed="rId139"/>
                <a:stretch>
                  <a:fillRect/>
                </a:stretch>
              </p:blipFill>
              <p:spPr>
                <a:xfrm>
                  <a:off x="6098895" y="6342195"/>
                  <a:ext cx="318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a:extLst>
                    <a:ext uri="{FF2B5EF4-FFF2-40B4-BE49-F238E27FC236}">
                      <a16:creationId xmlns:a16="http://schemas.microsoft.com/office/drawing/2014/main" id="{903472FC-943B-CDDA-D3BD-5224D703EEBD}"/>
                    </a:ext>
                  </a:extLst>
                </p14:cNvPr>
                <p14:cNvContentPartPr/>
                <p14:nvPr/>
              </p14:nvContentPartPr>
              <p14:xfrm>
                <a:off x="6526575" y="6354795"/>
                <a:ext cx="169920" cy="150480"/>
              </p14:xfrm>
            </p:contentPart>
          </mc:Choice>
          <mc:Fallback xmlns="">
            <p:pic>
              <p:nvPicPr>
                <p:cNvPr id="119" name="Ink 118">
                  <a:extLst>
                    <a:ext uri="{FF2B5EF4-FFF2-40B4-BE49-F238E27FC236}">
                      <a16:creationId xmlns:a16="http://schemas.microsoft.com/office/drawing/2014/main" id="{903472FC-943B-CDDA-D3BD-5224D703EEBD}"/>
                    </a:ext>
                  </a:extLst>
                </p:cNvPr>
                <p:cNvPicPr/>
                <p:nvPr/>
              </p:nvPicPr>
              <p:blipFill>
                <a:blip r:embed="rId141"/>
                <a:stretch>
                  <a:fillRect/>
                </a:stretch>
              </p:blipFill>
              <p:spPr>
                <a:xfrm>
                  <a:off x="6517575" y="6346155"/>
                  <a:ext cx="1875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F9ACF658-BC3B-BF02-D7B7-D723C0108F0A}"/>
                    </a:ext>
                  </a:extLst>
                </p14:cNvPr>
                <p14:cNvContentPartPr/>
                <p14:nvPr/>
              </p14:nvContentPartPr>
              <p14:xfrm>
                <a:off x="6752655" y="6216555"/>
                <a:ext cx="279360" cy="301320"/>
              </p14:xfrm>
            </p:contentPart>
          </mc:Choice>
          <mc:Fallback xmlns="">
            <p:pic>
              <p:nvPicPr>
                <p:cNvPr id="120" name="Ink 119">
                  <a:extLst>
                    <a:ext uri="{FF2B5EF4-FFF2-40B4-BE49-F238E27FC236}">
                      <a16:creationId xmlns:a16="http://schemas.microsoft.com/office/drawing/2014/main" id="{F9ACF658-BC3B-BF02-D7B7-D723C0108F0A}"/>
                    </a:ext>
                  </a:extLst>
                </p:cNvPr>
                <p:cNvPicPr/>
                <p:nvPr/>
              </p:nvPicPr>
              <p:blipFill>
                <a:blip r:embed="rId143"/>
                <a:stretch>
                  <a:fillRect/>
                </a:stretch>
              </p:blipFill>
              <p:spPr>
                <a:xfrm>
                  <a:off x="6743655" y="6207915"/>
                  <a:ext cx="2970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269EF0EB-D4A3-2623-7CF0-DBC492F5437F}"/>
                    </a:ext>
                  </a:extLst>
                </p14:cNvPr>
                <p14:cNvContentPartPr/>
                <p14:nvPr/>
              </p14:nvContentPartPr>
              <p14:xfrm>
                <a:off x="7118415" y="6487995"/>
                <a:ext cx="25560" cy="158400"/>
              </p14:xfrm>
            </p:contentPart>
          </mc:Choice>
          <mc:Fallback xmlns="">
            <p:pic>
              <p:nvPicPr>
                <p:cNvPr id="121" name="Ink 120">
                  <a:extLst>
                    <a:ext uri="{FF2B5EF4-FFF2-40B4-BE49-F238E27FC236}">
                      <a16:creationId xmlns:a16="http://schemas.microsoft.com/office/drawing/2014/main" id="{269EF0EB-D4A3-2623-7CF0-DBC492F5437F}"/>
                    </a:ext>
                  </a:extLst>
                </p:cNvPr>
                <p:cNvPicPr/>
                <p:nvPr/>
              </p:nvPicPr>
              <p:blipFill>
                <a:blip r:embed="rId145"/>
                <a:stretch>
                  <a:fillRect/>
                </a:stretch>
              </p:blipFill>
              <p:spPr>
                <a:xfrm>
                  <a:off x="7109415" y="6479355"/>
                  <a:ext cx="4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0DA38993-F157-4B4A-B457-D3F7F50F44E1}"/>
                    </a:ext>
                  </a:extLst>
                </p14:cNvPr>
                <p14:cNvContentPartPr/>
                <p14:nvPr/>
              </p14:nvContentPartPr>
              <p14:xfrm>
                <a:off x="7396335" y="6319155"/>
                <a:ext cx="192240" cy="339840"/>
              </p14:xfrm>
            </p:contentPart>
          </mc:Choice>
          <mc:Fallback xmlns="">
            <p:pic>
              <p:nvPicPr>
                <p:cNvPr id="122" name="Ink 121">
                  <a:extLst>
                    <a:ext uri="{FF2B5EF4-FFF2-40B4-BE49-F238E27FC236}">
                      <a16:creationId xmlns:a16="http://schemas.microsoft.com/office/drawing/2014/main" id="{0DA38993-F157-4B4A-B457-D3F7F50F44E1}"/>
                    </a:ext>
                  </a:extLst>
                </p:cNvPr>
                <p:cNvPicPr/>
                <p:nvPr/>
              </p:nvPicPr>
              <p:blipFill>
                <a:blip r:embed="rId147"/>
                <a:stretch>
                  <a:fillRect/>
                </a:stretch>
              </p:blipFill>
              <p:spPr>
                <a:xfrm>
                  <a:off x="7387335" y="6310515"/>
                  <a:ext cx="2098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D318C820-AC98-729C-3765-4C6DCB9160B9}"/>
                    </a:ext>
                  </a:extLst>
                </p14:cNvPr>
                <p14:cNvContentPartPr/>
                <p14:nvPr/>
              </p14:nvContentPartPr>
              <p14:xfrm>
                <a:off x="7616295" y="6250035"/>
                <a:ext cx="21960" cy="69480"/>
              </p14:xfrm>
            </p:contentPart>
          </mc:Choice>
          <mc:Fallback xmlns="">
            <p:pic>
              <p:nvPicPr>
                <p:cNvPr id="123" name="Ink 122">
                  <a:extLst>
                    <a:ext uri="{FF2B5EF4-FFF2-40B4-BE49-F238E27FC236}">
                      <a16:creationId xmlns:a16="http://schemas.microsoft.com/office/drawing/2014/main" id="{D318C820-AC98-729C-3765-4C6DCB9160B9}"/>
                    </a:ext>
                  </a:extLst>
                </p:cNvPr>
                <p:cNvPicPr/>
                <p:nvPr/>
              </p:nvPicPr>
              <p:blipFill>
                <a:blip r:embed="rId149"/>
                <a:stretch>
                  <a:fillRect/>
                </a:stretch>
              </p:blipFill>
              <p:spPr>
                <a:xfrm>
                  <a:off x="7607655" y="6241035"/>
                  <a:ext cx="39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A709FFEE-4A7A-993A-6F96-9153BF4FBE4C}"/>
                    </a:ext>
                  </a:extLst>
                </p14:cNvPr>
                <p14:cNvContentPartPr/>
                <p14:nvPr/>
              </p14:nvContentPartPr>
              <p14:xfrm>
                <a:off x="7674255" y="6397275"/>
                <a:ext cx="72720" cy="97920"/>
              </p14:xfrm>
            </p:contentPart>
          </mc:Choice>
          <mc:Fallback xmlns="">
            <p:pic>
              <p:nvPicPr>
                <p:cNvPr id="124" name="Ink 123">
                  <a:extLst>
                    <a:ext uri="{FF2B5EF4-FFF2-40B4-BE49-F238E27FC236}">
                      <a16:creationId xmlns:a16="http://schemas.microsoft.com/office/drawing/2014/main" id="{A709FFEE-4A7A-993A-6F96-9153BF4FBE4C}"/>
                    </a:ext>
                  </a:extLst>
                </p:cNvPr>
                <p:cNvPicPr/>
                <p:nvPr/>
              </p:nvPicPr>
              <p:blipFill>
                <a:blip r:embed="rId151"/>
                <a:stretch>
                  <a:fillRect/>
                </a:stretch>
              </p:blipFill>
              <p:spPr>
                <a:xfrm>
                  <a:off x="7665255" y="6388275"/>
                  <a:ext cx="90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Ink 124">
                  <a:extLst>
                    <a:ext uri="{FF2B5EF4-FFF2-40B4-BE49-F238E27FC236}">
                      <a16:creationId xmlns:a16="http://schemas.microsoft.com/office/drawing/2014/main" id="{DA1C9BF9-BB2A-A481-5C8E-BBFFC0EA9134}"/>
                    </a:ext>
                  </a:extLst>
                </p14:cNvPr>
                <p14:cNvContentPartPr/>
                <p14:nvPr/>
              </p14:nvContentPartPr>
              <p14:xfrm>
                <a:off x="7803855" y="6375675"/>
                <a:ext cx="113040" cy="130320"/>
              </p14:xfrm>
            </p:contentPart>
          </mc:Choice>
          <mc:Fallback xmlns="">
            <p:pic>
              <p:nvPicPr>
                <p:cNvPr id="125" name="Ink 124">
                  <a:extLst>
                    <a:ext uri="{FF2B5EF4-FFF2-40B4-BE49-F238E27FC236}">
                      <a16:creationId xmlns:a16="http://schemas.microsoft.com/office/drawing/2014/main" id="{DA1C9BF9-BB2A-A481-5C8E-BBFFC0EA9134}"/>
                    </a:ext>
                  </a:extLst>
                </p:cNvPr>
                <p:cNvPicPr/>
                <p:nvPr/>
              </p:nvPicPr>
              <p:blipFill>
                <a:blip r:embed="rId153"/>
                <a:stretch>
                  <a:fillRect/>
                </a:stretch>
              </p:blipFill>
              <p:spPr>
                <a:xfrm>
                  <a:off x="7795215" y="6366675"/>
                  <a:ext cx="130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6" name="Ink 125">
                  <a:extLst>
                    <a:ext uri="{FF2B5EF4-FFF2-40B4-BE49-F238E27FC236}">
                      <a16:creationId xmlns:a16="http://schemas.microsoft.com/office/drawing/2014/main" id="{2BDB15F2-279E-C124-7F40-D8AF8378E244}"/>
                    </a:ext>
                  </a:extLst>
                </p14:cNvPr>
                <p14:cNvContentPartPr/>
                <p14:nvPr/>
              </p14:nvContentPartPr>
              <p14:xfrm>
                <a:off x="8164935" y="6399435"/>
                <a:ext cx="205920" cy="112680"/>
              </p14:xfrm>
            </p:contentPart>
          </mc:Choice>
          <mc:Fallback xmlns="">
            <p:pic>
              <p:nvPicPr>
                <p:cNvPr id="126" name="Ink 125">
                  <a:extLst>
                    <a:ext uri="{FF2B5EF4-FFF2-40B4-BE49-F238E27FC236}">
                      <a16:creationId xmlns:a16="http://schemas.microsoft.com/office/drawing/2014/main" id="{2BDB15F2-279E-C124-7F40-D8AF8378E244}"/>
                    </a:ext>
                  </a:extLst>
                </p:cNvPr>
                <p:cNvPicPr/>
                <p:nvPr/>
              </p:nvPicPr>
              <p:blipFill>
                <a:blip r:embed="rId155"/>
                <a:stretch>
                  <a:fillRect/>
                </a:stretch>
              </p:blipFill>
              <p:spPr>
                <a:xfrm>
                  <a:off x="8156295" y="6390435"/>
                  <a:ext cx="223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Ink 126">
                  <a:extLst>
                    <a:ext uri="{FF2B5EF4-FFF2-40B4-BE49-F238E27FC236}">
                      <a16:creationId xmlns:a16="http://schemas.microsoft.com/office/drawing/2014/main" id="{ACB28A05-F0A9-50C6-F1D2-CC261747D840}"/>
                    </a:ext>
                  </a:extLst>
                </p14:cNvPr>
                <p14:cNvContentPartPr/>
                <p14:nvPr/>
              </p14:nvContentPartPr>
              <p14:xfrm>
                <a:off x="8392455" y="6377835"/>
                <a:ext cx="285480" cy="140400"/>
              </p14:xfrm>
            </p:contentPart>
          </mc:Choice>
          <mc:Fallback xmlns="">
            <p:pic>
              <p:nvPicPr>
                <p:cNvPr id="127" name="Ink 126">
                  <a:extLst>
                    <a:ext uri="{FF2B5EF4-FFF2-40B4-BE49-F238E27FC236}">
                      <a16:creationId xmlns:a16="http://schemas.microsoft.com/office/drawing/2014/main" id="{ACB28A05-F0A9-50C6-F1D2-CC261747D840}"/>
                    </a:ext>
                  </a:extLst>
                </p:cNvPr>
                <p:cNvPicPr/>
                <p:nvPr/>
              </p:nvPicPr>
              <p:blipFill>
                <a:blip r:embed="rId157"/>
                <a:stretch>
                  <a:fillRect/>
                </a:stretch>
              </p:blipFill>
              <p:spPr>
                <a:xfrm>
                  <a:off x="8383455" y="6368835"/>
                  <a:ext cx="303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Ink 127">
                  <a:extLst>
                    <a:ext uri="{FF2B5EF4-FFF2-40B4-BE49-F238E27FC236}">
                      <a16:creationId xmlns:a16="http://schemas.microsoft.com/office/drawing/2014/main" id="{1BA963DC-C8DB-3F8D-A04B-F607F139E195}"/>
                    </a:ext>
                  </a:extLst>
                </p14:cNvPr>
                <p14:cNvContentPartPr/>
                <p14:nvPr/>
              </p14:nvContentPartPr>
              <p14:xfrm>
                <a:off x="8818335" y="6363795"/>
                <a:ext cx="202320" cy="175320"/>
              </p14:xfrm>
            </p:contentPart>
          </mc:Choice>
          <mc:Fallback xmlns="">
            <p:pic>
              <p:nvPicPr>
                <p:cNvPr id="128" name="Ink 127">
                  <a:extLst>
                    <a:ext uri="{FF2B5EF4-FFF2-40B4-BE49-F238E27FC236}">
                      <a16:creationId xmlns:a16="http://schemas.microsoft.com/office/drawing/2014/main" id="{1BA963DC-C8DB-3F8D-A04B-F607F139E195}"/>
                    </a:ext>
                  </a:extLst>
                </p:cNvPr>
                <p:cNvPicPr/>
                <p:nvPr/>
              </p:nvPicPr>
              <p:blipFill>
                <a:blip r:embed="rId159"/>
                <a:stretch>
                  <a:fillRect/>
                </a:stretch>
              </p:blipFill>
              <p:spPr>
                <a:xfrm>
                  <a:off x="8809335" y="6354795"/>
                  <a:ext cx="219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Ink 128">
                  <a:extLst>
                    <a:ext uri="{FF2B5EF4-FFF2-40B4-BE49-F238E27FC236}">
                      <a16:creationId xmlns:a16="http://schemas.microsoft.com/office/drawing/2014/main" id="{1038E6C2-B136-D1F2-5230-5132E7B9E94C}"/>
                    </a:ext>
                  </a:extLst>
                </p14:cNvPr>
                <p14:cNvContentPartPr/>
                <p14:nvPr/>
              </p14:nvContentPartPr>
              <p14:xfrm>
                <a:off x="9067095" y="6373155"/>
                <a:ext cx="170280" cy="174600"/>
              </p14:xfrm>
            </p:contentPart>
          </mc:Choice>
          <mc:Fallback xmlns="">
            <p:pic>
              <p:nvPicPr>
                <p:cNvPr id="129" name="Ink 128">
                  <a:extLst>
                    <a:ext uri="{FF2B5EF4-FFF2-40B4-BE49-F238E27FC236}">
                      <a16:creationId xmlns:a16="http://schemas.microsoft.com/office/drawing/2014/main" id="{1038E6C2-B136-D1F2-5230-5132E7B9E94C}"/>
                    </a:ext>
                  </a:extLst>
                </p:cNvPr>
                <p:cNvPicPr/>
                <p:nvPr/>
              </p:nvPicPr>
              <p:blipFill>
                <a:blip r:embed="rId161"/>
                <a:stretch>
                  <a:fillRect/>
                </a:stretch>
              </p:blipFill>
              <p:spPr>
                <a:xfrm>
                  <a:off x="9058455" y="6364155"/>
                  <a:ext cx="187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Ink 129">
                  <a:extLst>
                    <a:ext uri="{FF2B5EF4-FFF2-40B4-BE49-F238E27FC236}">
                      <a16:creationId xmlns:a16="http://schemas.microsoft.com/office/drawing/2014/main" id="{810F5AD5-FC22-A45B-8BD1-CC84CDE3F05F}"/>
                    </a:ext>
                  </a:extLst>
                </p14:cNvPr>
                <p14:cNvContentPartPr/>
                <p14:nvPr/>
              </p14:nvContentPartPr>
              <p14:xfrm>
                <a:off x="9283815" y="6260835"/>
                <a:ext cx="39960" cy="76320"/>
              </p14:xfrm>
            </p:contentPart>
          </mc:Choice>
          <mc:Fallback xmlns="">
            <p:pic>
              <p:nvPicPr>
                <p:cNvPr id="130" name="Ink 129">
                  <a:extLst>
                    <a:ext uri="{FF2B5EF4-FFF2-40B4-BE49-F238E27FC236}">
                      <a16:creationId xmlns:a16="http://schemas.microsoft.com/office/drawing/2014/main" id="{810F5AD5-FC22-A45B-8BD1-CC84CDE3F05F}"/>
                    </a:ext>
                  </a:extLst>
                </p:cNvPr>
                <p:cNvPicPr/>
                <p:nvPr/>
              </p:nvPicPr>
              <p:blipFill>
                <a:blip r:embed="rId163"/>
                <a:stretch>
                  <a:fillRect/>
                </a:stretch>
              </p:blipFill>
              <p:spPr>
                <a:xfrm>
                  <a:off x="9275175" y="6251835"/>
                  <a:ext cx="57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5CC51690-7791-1435-9AE1-719449BCA3AE}"/>
                    </a:ext>
                  </a:extLst>
                </p14:cNvPr>
                <p14:cNvContentPartPr/>
                <p14:nvPr/>
              </p14:nvContentPartPr>
              <p14:xfrm>
                <a:off x="9280215" y="6303675"/>
                <a:ext cx="339480" cy="390960"/>
              </p14:xfrm>
            </p:contentPart>
          </mc:Choice>
          <mc:Fallback xmlns="">
            <p:pic>
              <p:nvPicPr>
                <p:cNvPr id="131" name="Ink 130">
                  <a:extLst>
                    <a:ext uri="{FF2B5EF4-FFF2-40B4-BE49-F238E27FC236}">
                      <a16:creationId xmlns:a16="http://schemas.microsoft.com/office/drawing/2014/main" id="{5CC51690-7791-1435-9AE1-719449BCA3AE}"/>
                    </a:ext>
                  </a:extLst>
                </p:cNvPr>
                <p:cNvPicPr/>
                <p:nvPr/>
              </p:nvPicPr>
              <p:blipFill>
                <a:blip r:embed="rId165"/>
                <a:stretch>
                  <a:fillRect/>
                </a:stretch>
              </p:blipFill>
              <p:spPr>
                <a:xfrm>
                  <a:off x="9271575" y="6295035"/>
                  <a:ext cx="3571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Ink 131">
                  <a:extLst>
                    <a:ext uri="{FF2B5EF4-FFF2-40B4-BE49-F238E27FC236}">
                      <a16:creationId xmlns:a16="http://schemas.microsoft.com/office/drawing/2014/main" id="{D2B1B2DE-4131-ECD0-B6CE-A3778859B69F}"/>
                    </a:ext>
                  </a:extLst>
                </p14:cNvPr>
                <p14:cNvContentPartPr/>
                <p14:nvPr/>
              </p14:nvContentPartPr>
              <p14:xfrm>
                <a:off x="9613935" y="6204315"/>
                <a:ext cx="125280" cy="338400"/>
              </p14:xfrm>
            </p:contentPart>
          </mc:Choice>
          <mc:Fallback xmlns="">
            <p:pic>
              <p:nvPicPr>
                <p:cNvPr id="132" name="Ink 131">
                  <a:extLst>
                    <a:ext uri="{FF2B5EF4-FFF2-40B4-BE49-F238E27FC236}">
                      <a16:creationId xmlns:a16="http://schemas.microsoft.com/office/drawing/2014/main" id="{D2B1B2DE-4131-ECD0-B6CE-A3778859B69F}"/>
                    </a:ext>
                  </a:extLst>
                </p:cNvPr>
                <p:cNvPicPr/>
                <p:nvPr/>
              </p:nvPicPr>
              <p:blipFill>
                <a:blip r:embed="rId167"/>
                <a:stretch>
                  <a:fillRect/>
                </a:stretch>
              </p:blipFill>
              <p:spPr>
                <a:xfrm>
                  <a:off x="9604935" y="6195675"/>
                  <a:ext cx="1429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Ink 133">
                  <a:extLst>
                    <a:ext uri="{FF2B5EF4-FFF2-40B4-BE49-F238E27FC236}">
                      <a16:creationId xmlns:a16="http://schemas.microsoft.com/office/drawing/2014/main" id="{13B2E6F0-BC0C-C81A-EC20-509706403167}"/>
                    </a:ext>
                  </a:extLst>
                </p14:cNvPr>
                <p14:cNvContentPartPr/>
                <p14:nvPr/>
              </p14:nvContentPartPr>
              <p14:xfrm>
                <a:off x="9944415" y="6265155"/>
                <a:ext cx="145800" cy="267840"/>
              </p14:xfrm>
            </p:contentPart>
          </mc:Choice>
          <mc:Fallback xmlns="">
            <p:pic>
              <p:nvPicPr>
                <p:cNvPr id="134" name="Ink 133">
                  <a:extLst>
                    <a:ext uri="{FF2B5EF4-FFF2-40B4-BE49-F238E27FC236}">
                      <a16:creationId xmlns:a16="http://schemas.microsoft.com/office/drawing/2014/main" id="{13B2E6F0-BC0C-C81A-EC20-509706403167}"/>
                    </a:ext>
                  </a:extLst>
                </p:cNvPr>
                <p:cNvPicPr/>
                <p:nvPr/>
              </p:nvPicPr>
              <p:blipFill>
                <a:blip r:embed="rId169"/>
                <a:stretch>
                  <a:fillRect/>
                </a:stretch>
              </p:blipFill>
              <p:spPr>
                <a:xfrm>
                  <a:off x="9935415" y="6256155"/>
                  <a:ext cx="1634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Ink 134">
                  <a:extLst>
                    <a:ext uri="{FF2B5EF4-FFF2-40B4-BE49-F238E27FC236}">
                      <a16:creationId xmlns:a16="http://schemas.microsoft.com/office/drawing/2014/main" id="{346304E2-B245-5C2D-465A-69DB7F307502}"/>
                    </a:ext>
                  </a:extLst>
                </p14:cNvPr>
                <p14:cNvContentPartPr/>
                <p14:nvPr/>
              </p14:nvContentPartPr>
              <p14:xfrm>
                <a:off x="10219455" y="6301875"/>
                <a:ext cx="335520" cy="264600"/>
              </p14:xfrm>
            </p:contentPart>
          </mc:Choice>
          <mc:Fallback xmlns="">
            <p:pic>
              <p:nvPicPr>
                <p:cNvPr id="135" name="Ink 134">
                  <a:extLst>
                    <a:ext uri="{FF2B5EF4-FFF2-40B4-BE49-F238E27FC236}">
                      <a16:creationId xmlns:a16="http://schemas.microsoft.com/office/drawing/2014/main" id="{346304E2-B245-5C2D-465A-69DB7F307502}"/>
                    </a:ext>
                  </a:extLst>
                </p:cNvPr>
                <p:cNvPicPr/>
                <p:nvPr/>
              </p:nvPicPr>
              <p:blipFill>
                <a:blip r:embed="rId171"/>
                <a:stretch>
                  <a:fillRect/>
                </a:stretch>
              </p:blipFill>
              <p:spPr>
                <a:xfrm>
                  <a:off x="10210455" y="6293235"/>
                  <a:ext cx="3531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254FD04A-C1F5-B762-6813-81795A6A96F0}"/>
                    </a:ext>
                  </a:extLst>
                </p14:cNvPr>
                <p14:cNvContentPartPr/>
                <p14:nvPr/>
              </p14:nvContentPartPr>
              <p14:xfrm>
                <a:off x="10720215" y="6406635"/>
                <a:ext cx="343080" cy="361800"/>
              </p14:xfrm>
            </p:contentPart>
          </mc:Choice>
          <mc:Fallback xmlns="">
            <p:pic>
              <p:nvPicPr>
                <p:cNvPr id="136" name="Ink 135">
                  <a:extLst>
                    <a:ext uri="{FF2B5EF4-FFF2-40B4-BE49-F238E27FC236}">
                      <a16:creationId xmlns:a16="http://schemas.microsoft.com/office/drawing/2014/main" id="{254FD04A-C1F5-B762-6813-81795A6A96F0}"/>
                    </a:ext>
                  </a:extLst>
                </p:cNvPr>
                <p:cNvPicPr/>
                <p:nvPr/>
              </p:nvPicPr>
              <p:blipFill>
                <a:blip r:embed="rId173"/>
                <a:stretch>
                  <a:fillRect/>
                </a:stretch>
              </p:blipFill>
              <p:spPr>
                <a:xfrm>
                  <a:off x="10711575" y="6397635"/>
                  <a:ext cx="360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Ink 136">
                  <a:extLst>
                    <a:ext uri="{FF2B5EF4-FFF2-40B4-BE49-F238E27FC236}">
                      <a16:creationId xmlns:a16="http://schemas.microsoft.com/office/drawing/2014/main" id="{8E0276E9-FD68-CEB1-3A3D-F6B726310645}"/>
                    </a:ext>
                  </a:extLst>
                </p14:cNvPr>
                <p14:cNvContentPartPr/>
                <p14:nvPr/>
              </p14:nvContentPartPr>
              <p14:xfrm>
                <a:off x="11193255" y="6213675"/>
                <a:ext cx="148320" cy="300600"/>
              </p14:xfrm>
            </p:contentPart>
          </mc:Choice>
          <mc:Fallback xmlns="">
            <p:pic>
              <p:nvPicPr>
                <p:cNvPr id="137" name="Ink 136">
                  <a:extLst>
                    <a:ext uri="{FF2B5EF4-FFF2-40B4-BE49-F238E27FC236}">
                      <a16:creationId xmlns:a16="http://schemas.microsoft.com/office/drawing/2014/main" id="{8E0276E9-FD68-CEB1-3A3D-F6B726310645}"/>
                    </a:ext>
                  </a:extLst>
                </p:cNvPr>
                <p:cNvPicPr/>
                <p:nvPr/>
              </p:nvPicPr>
              <p:blipFill>
                <a:blip r:embed="rId175"/>
                <a:stretch>
                  <a:fillRect/>
                </a:stretch>
              </p:blipFill>
              <p:spPr>
                <a:xfrm>
                  <a:off x="11184255" y="6205035"/>
                  <a:ext cx="1659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Ink 137">
                  <a:extLst>
                    <a:ext uri="{FF2B5EF4-FFF2-40B4-BE49-F238E27FC236}">
                      <a16:creationId xmlns:a16="http://schemas.microsoft.com/office/drawing/2014/main" id="{6CB8C434-A41C-A8B7-4AD4-57601E7334EF}"/>
                    </a:ext>
                  </a:extLst>
                </p14:cNvPr>
                <p14:cNvContentPartPr/>
                <p14:nvPr/>
              </p14:nvContentPartPr>
              <p14:xfrm>
                <a:off x="11427615" y="6423195"/>
                <a:ext cx="180720" cy="101520"/>
              </p14:xfrm>
            </p:contentPart>
          </mc:Choice>
          <mc:Fallback xmlns="">
            <p:pic>
              <p:nvPicPr>
                <p:cNvPr id="138" name="Ink 137">
                  <a:extLst>
                    <a:ext uri="{FF2B5EF4-FFF2-40B4-BE49-F238E27FC236}">
                      <a16:creationId xmlns:a16="http://schemas.microsoft.com/office/drawing/2014/main" id="{6CB8C434-A41C-A8B7-4AD4-57601E7334EF}"/>
                    </a:ext>
                  </a:extLst>
                </p:cNvPr>
                <p:cNvPicPr/>
                <p:nvPr/>
              </p:nvPicPr>
              <p:blipFill>
                <a:blip r:embed="rId177"/>
                <a:stretch>
                  <a:fillRect/>
                </a:stretch>
              </p:blipFill>
              <p:spPr>
                <a:xfrm>
                  <a:off x="11418975" y="6414195"/>
                  <a:ext cx="198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Ink 138">
                  <a:extLst>
                    <a:ext uri="{FF2B5EF4-FFF2-40B4-BE49-F238E27FC236}">
                      <a16:creationId xmlns:a16="http://schemas.microsoft.com/office/drawing/2014/main" id="{E0B341F2-B5DB-6216-AE34-5C1774029885}"/>
                    </a:ext>
                  </a:extLst>
                </p14:cNvPr>
                <p14:cNvContentPartPr/>
                <p14:nvPr/>
              </p14:nvContentPartPr>
              <p14:xfrm>
                <a:off x="11608335" y="6206475"/>
                <a:ext cx="205920" cy="347040"/>
              </p14:xfrm>
            </p:contentPart>
          </mc:Choice>
          <mc:Fallback xmlns="">
            <p:pic>
              <p:nvPicPr>
                <p:cNvPr id="139" name="Ink 138">
                  <a:extLst>
                    <a:ext uri="{FF2B5EF4-FFF2-40B4-BE49-F238E27FC236}">
                      <a16:creationId xmlns:a16="http://schemas.microsoft.com/office/drawing/2014/main" id="{E0B341F2-B5DB-6216-AE34-5C1774029885}"/>
                    </a:ext>
                  </a:extLst>
                </p:cNvPr>
                <p:cNvPicPr/>
                <p:nvPr/>
              </p:nvPicPr>
              <p:blipFill>
                <a:blip r:embed="rId179"/>
                <a:stretch>
                  <a:fillRect/>
                </a:stretch>
              </p:blipFill>
              <p:spPr>
                <a:xfrm>
                  <a:off x="11599335" y="6197835"/>
                  <a:ext cx="2235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Ink 139">
                  <a:extLst>
                    <a:ext uri="{FF2B5EF4-FFF2-40B4-BE49-F238E27FC236}">
                      <a16:creationId xmlns:a16="http://schemas.microsoft.com/office/drawing/2014/main" id="{61E9C35D-14B9-3FCE-3D90-4B24A770CD8D}"/>
                    </a:ext>
                  </a:extLst>
                </p14:cNvPr>
                <p14:cNvContentPartPr/>
                <p14:nvPr/>
              </p14:nvContentPartPr>
              <p14:xfrm>
                <a:off x="11583135" y="6265155"/>
                <a:ext cx="220680" cy="72000"/>
              </p14:xfrm>
            </p:contentPart>
          </mc:Choice>
          <mc:Fallback xmlns="">
            <p:pic>
              <p:nvPicPr>
                <p:cNvPr id="140" name="Ink 139">
                  <a:extLst>
                    <a:ext uri="{FF2B5EF4-FFF2-40B4-BE49-F238E27FC236}">
                      <a16:creationId xmlns:a16="http://schemas.microsoft.com/office/drawing/2014/main" id="{61E9C35D-14B9-3FCE-3D90-4B24A770CD8D}"/>
                    </a:ext>
                  </a:extLst>
                </p:cNvPr>
                <p:cNvPicPr/>
                <p:nvPr/>
              </p:nvPicPr>
              <p:blipFill>
                <a:blip r:embed="rId181"/>
                <a:stretch>
                  <a:fillRect/>
                </a:stretch>
              </p:blipFill>
              <p:spPr>
                <a:xfrm>
                  <a:off x="11574135" y="6256155"/>
                  <a:ext cx="238320" cy="89640"/>
                </a:xfrm>
                <a:prstGeom prst="rect">
                  <a:avLst/>
                </a:prstGeom>
              </p:spPr>
            </p:pic>
          </mc:Fallback>
        </mc:AlternateContent>
      </p:grpSp>
      <p:grpSp>
        <p:nvGrpSpPr>
          <p:cNvPr id="147" name="Group 146">
            <a:extLst>
              <a:ext uri="{FF2B5EF4-FFF2-40B4-BE49-F238E27FC236}">
                <a16:creationId xmlns:a16="http://schemas.microsoft.com/office/drawing/2014/main" id="{DB69483A-BAC5-2A8F-5AC8-7ACAFD82C40C}"/>
              </a:ext>
            </a:extLst>
          </p:cNvPr>
          <p:cNvGrpSpPr/>
          <p:nvPr/>
        </p:nvGrpSpPr>
        <p:grpSpPr>
          <a:xfrm>
            <a:off x="8528370" y="5171415"/>
            <a:ext cx="1037160" cy="543600"/>
            <a:chOff x="8766495" y="5361915"/>
            <a:chExt cx="1037160" cy="543600"/>
          </a:xfrm>
        </p:grpSpPr>
        <mc:AlternateContent xmlns:mc="http://schemas.openxmlformats.org/markup-compatibility/2006" xmlns:p14="http://schemas.microsoft.com/office/powerpoint/2010/main">
          <mc:Choice Requires="p14">
            <p:contentPart p14:bwMode="auto" r:id="rId182">
              <p14:nvContentPartPr>
                <p14:cNvPr id="142" name="Ink 141">
                  <a:extLst>
                    <a:ext uri="{FF2B5EF4-FFF2-40B4-BE49-F238E27FC236}">
                      <a16:creationId xmlns:a16="http://schemas.microsoft.com/office/drawing/2014/main" id="{4917DCAB-6B35-E116-AF90-B20BDD22620F}"/>
                    </a:ext>
                  </a:extLst>
                </p14:cNvPr>
                <p14:cNvContentPartPr/>
                <p14:nvPr/>
              </p14:nvContentPartPr>
              <p14:xfrm>
                <a:off x="8766495" y="5459475"/>
                <a:ext cx="131760" cy="383760"/>
              </p14:xfrm>
            </p:contentPart>
          </mc:Choice>
          <mc:Fallback xmlns="">
            <p:pic>
              <p:nvPicPr>
                <p:cNvPr id="142" name="Ink 141">
                  <a:extLst>
                    <a:ext uri="{FF2B5EF4-FFF2-40B4-BE49-F238E27FC236}">
                      <a16:creationId xmlns:a16="http://schemas.microsoft.com/office/drawing/2014/main" id="{4917DCAB-6B35-E116-AF90-B20BDD22620F}"/>
                    </a:ext>
                  </a:extLst>
                </p:cNvPr>
                <p:cNvPicPr/>
                <p:nvPr/>
              </p:nvPicPr>
              <p:blipFill>
                <a:blip r:embed="rId183"/>
                <a:stretch>
                  <a:fillRect/>
                </a:stretch>
              </p:blipFill>
              <p:spPr>
                <a:xfrm>
                  <a:off x="8757495" y="5450835"/>
                  <a:ext cx="1494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3" name="Ink 142">
                  <a:extLst>
                    <a:ext uri="{FF2B5EF4-FFF2-40B4-BE49-F238E27FC236}">
                      <a16:creationId xmlns:a16="http://schemas.microsoft.com/office/drawing/2014/main" id="{077673BD-E99A-615C-6743-667E269BDCBF}"/>
                    </a:ext>
                  </a:extLst>
                </p14:cNvPr>
                <p14:cNvContentPartPr/>
                <p14:nvPr/>
              </p14:nvContentPartPr>
              <p14:xfrm>
                <a:off x="8965935" y="5556315"/>
                <a:ext cx="166680" cy="256320"/>
              </p14:xfrm>
            </p:contentPart>
          </mc:Choice>
          <mc:Fallback xmlns="">
            <p:pic>
              <p:nvPicPr>
                <p:cNvPr id="143" name="Ink 142">
                  <a:extLst>
                    <a:ext uri="{FF2B5EF4-FFF2-40B4-BE49-F238E27FC236}">
                      <a16:creationId xmlns:a16="http://schemas.microsoft.com/office/drawing/2014/main" id="{077673BD-E99A-615C-6743-667E269BDCBF}"/>
                    </a:ext>
                  </a:extLst>
                </p:cNvPr>
                <p:cNvPicPr/>
                <p:nvPr/>
              </p:nvPicPr>
              <p:blipFill>
                <a:blip r:embed="rId185"/>
                <a:stretch>
                  <a:fillRect/>
                </a:stretch>
              </p:blipFill>
              <p:spPr>
                <a:xfrm>
                  <a:off x="8957295" y="5547675"/>
                  <a:ext cx="1843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4" name="Ink 143">
                  <a:extLst>
                    <a:ext uri="{FF2B5EF4-FFF2-40B4-BE49-F238E27FC236}">
                      <a16:creationId xmlns:a16="http://schemas.microsoft.com/office/drawing/2014/main" id="{C908E581-A3FC-EB3D-3CCD-6FEE459831EF}"/>
                    </a:ext>
                  </a:extLst>
                </p14:cNvPr>
                <p14:cNvContentPartPr/>
                <p14:nvPr/>
              </p14:nvContentPartPr>
              <p14:xfrm>
                <a:off x="9211095" y="5606355"/>
                <a:ext cx="141840" cy="191160"/>
              </p14:xfrm>
            </p:contentPart>
          </mc:Choice>
          <mc:Fallback xmlns="">
            <p:pic>
              <p:nvPicPr>
                <p:cNvPr id="144" name="Ink 143">
                  <a:extLst>
                    <a:ext uri="{FF2B5EF4-FFF2-40B4-BE49-F238E27FC236}">
                      <a16:creationId xmlns:a16="http://schemas.microsoft.com/office/drawing/2014/main" id="{C908E581-A3FC-EB3D-3CCD-6FEE459831EF}"/>
                    </a:ext>
                  </a:extLst>
                </p:cNvPr>
                <p:cNvPicPr/>
                <p:nvPr/>
              </p:nvPicPr>
              <p:blipFill>
                <a:blip r:embed="rId187"/>
                <a:stretch>
                  <a:fillRect/>
                </a:stretch>
              </p:blipFill>
              <p:spPr>
                <a:xfrm>
                  <a:off x="9202095" y="5597715"/>
                  <a:ext cx="159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5" name="Ink 144">
                  <a:extLst>
                    <a:ext uri="{FF2B5EF4-FFF2-40B4-BE49-F238E27FC236}">
                      <a16:creationId xmlns:a16="http://schemas.microsoft.com/office/drawing/2014/main" id="{56568EFB-B92B-755A-113A-06436E6BFFFD}"/>
                    </a:ext>
                  </a:extLst>
                </p14:cNvPr>
                <p14:cNvContentPartPr/>
                <p14:nvPr/>
              </p14:nvContentPartPr>
              <p14:xfrm>
                <a:off x="9392175" y="5524275"/>
                <a:ext cx="231480" cy="281520"/>
              </p14:xfrm>
            </p:contentPart>
          </mc:Choice>
          <mc:Fallback xmlns="">
            <p:pic>
              <p:nvPicPr>
                <p:cNvPr id="145" name="Ink 144">
                  <a:extLst>
                    <a:ext uri="{FF2B5EF4-FFF2-40B4-BE49-F238E27FC236}">
                      <a16:creationId xmlns:a16="http://schemas.microsoft.com/office/drawing/2014/main" id="{56568EFB-B92B-755A-113A-06436E6BFFFD}"/>
                    </a:ext>
                  </a:extLst>
                </p:cNvPr>
                <p:cNvPicPr/>
                <p:nvPr/>
              </p:nvPicPr>
              <p:blipFill>
                <a:blip r:embed="rId189"/>
                <a:stretch>
                  <a:fillRect/>
                </a:stretch>
              </p:blipFill>
              <p:spPr>
                <a:xfrm>
                  <a:off x="9383175" y="5515275"/>
                  <a:ext cx="249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6" name="Ink 145">
                  <a:extLst>
                    <a:ext uri="{FF2B5EF4-FFF2-40B4-BE49-F238E27FC236}">
                      <a16:creationId xmlns:a16="http://schemas.microsoft.com/office/drawing/2014/main" id="{B9CC24A2-E469-DBAF-EBDE-D320E308285D}"/>
                    </a:ext>
                  </a:extLst>
                </p14:cNvPr>
                <p14:cNvContentPartPr/>
                <p14:nvPr/>
              </p14:nvContentPartPr>
              <p14:xfrm>
                <a:off x="9652095" y="5361915"/>
                <a:ext cx="151560" cy="543600"/>
              </p14:xfrm>
            </p:contentPart>
          </mc:Choice>
          <mc:Fallback xmlns="">
            <p:pic>
              <p:nvPicPr>
                <p:cNvPr id="146" name="Ink 145">
                  <a:extLst>
                    <a:ext uri="{FF2B5EF4-FFF2-40B4-BE49-F238E27FC236}">
                      <a16:creationId xmlns:a16="http://schemas.microsoft.com/office/drawing/2014/main" id="{B9CC24A2-E469-DBAF-EBDE-D320E308285D}"/>
                    </a:ext>
                  </a:extLst>
                </p:cNvPr>
                <p:cNvPicPr/>
                <p:nvPr/>
              </p:nvPicPr>
              <p:blipFill>
                <a:blip r:embed="rId191"/>
                <a:stretch>
                  <a:fillRect/>
                </a:stretch>
              </p:blipFill>
              <p:spPr>
                <a:xfrm>
                  <a:off x="9643095" y="5353275"/>
                  <a:ext cx="169200" cy="56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48" name="Ink 147">
                <a:extLst>
                  <a:ext uri="{FF2B5EF4-FFF2-40B4-BE49-F238E27FC236}">
                    <a16:creationId xmlns:a16="http://schemas.microsoft.com/office/drawing/2014/main" id="{40991795-2383-5C54-20CA-9D713BEFA50D}"/>
                  </a:ext>
                </a:extLst>
              </p14:cNvPr>
              <p14:cNvContentPartPr/>
              <p14:nvPr/>
            </p14:nvContentPartPr>
            <p14:xfrm>
              <a:off x="8009775" y="6472875"/>
              <a:ext cx="885240" cy="27000"/>
            </p14:xfrm>
          </p:contentPart>
        </mc:Choice>
        <mc:Fallback xmlns="">
          <p:pic>
            <p:nvPicPr>
              <p:cNvPr id="148" name="Ink 147">
                <a:extLst>
                  <a:ext uri="{FF2B5EF4-FFF2-40B4-BE49-F238E27FC236}">
                    <a16:creationId xmlns:a16="http://schemas.microsoft.com/office/drawing/2014/main" id="{40991795-2383-5C54-20CA-9D713BEFA50D}"/>
                  </a:ext>
                </a:extLst>
              </p:cNvPr>
              <p:cNvPicPr/>
              <p:nvPr/>
            </p:nvPicPr>
            <p:blipFill>
              <a:blip r:embed="rId193"/>
              <a:stretch>
                <a:fillRect/>
              </a:stretch>
            </p:blipFill>
            <p:spPr>
              <a:xfrm>
                <a:off x="8001135" y="6464235"/>
                <a:ext cx="902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9" name="Ink 148">
                <a:extLst>
                  <a:ext uri="{FF2B5EF4-FFF2-40B4-BE49-F238E27FC236}">
                    <a16:creationId xmlns:a16="http://schemas.microsoft.com/office/drawing/2014/main" id="{388D7AA6-27BD-53B7-34FE-F8F80F11269E}"/>
                  </a:ext>
                </a:extLst>
              </p14:cNvPr>
              <p14:cNvContentPartPr/>
              <p14:nvPr/>
            </p14:nvContentPartPr>
            <p14:xfrm>
              <a:off x="9325935" y="6436155"/>
              <a:ext cx="1198080" cy="23400"/>
            </p14:xfrm>
          </p:contentPart>
        </mc:Choice>
        <mc:Fallback xmlns="">
          <p:pic>
            <p:nvPicPr>
              <p:cNvPr id="149" name="Ink 148">
                <a:extLst>
                  <a:ext uri="{FF2B5EF4-FFF2-40B4-BE49-F238E27FC236}">
                    <a16:creationId xmlns:a16="http://schemas.microsoft.com/office/drawing/2014/main" id="{388D7AA6-27BD-53B7-34FE-F8F80F11269E}"/>
                  </a:ext>
                </a:extLst>
              </p:cNvPr>
              <p:cNvPicPr/>
              <p:nvPr/>
            </p:nvPicPr>
            <p:blipFill>
              <a:blip r:embed="rId195"/>
              <a:stretch>
                <a:fillRect/>
              </a:stretch>
            </p:blipFill>
            <p:spPr>
              <a:xfrm>
                <a:off x="9317295" y="6427155"/>
                <a:ext cx="12157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0" name="Ink 149">
                <a:extLst>
                  <a:ext uri="{FF2B5EF4-FFF2-40B4-BE49-F238E27FC236}">
                    <a16:creationId xmlns:a16="http://schemas.microsoft.com/office/drawing/2014/main" id="{81DD88E1-3C68-0A91-62A6-B6CC42E8060E}"/>
                  </a:ext>
                </a:extLst>
              </p14:cNvPr>
              <p14:cNvContentPartPr/>
              <p14:nvPr/>
            </p14:nvContentPartPr>
            <p14:xfrm>
              <a:off x="10868175" y="6447315"/>
              <a:ext cx="744840" cy="47520"/>
            </p14:xfrm>
          </p:contentPart>
        </mc:Choice>
        <mc:Fallback xmlns="">
          <p:pic>
            <p:nvPicPr>
              <p:cNvPr id="150" name="Ink 149">
                <a:extLst>
                  <a:ext uri="{FF2B5EF4-FFF2-40B4-BE49-F238E27FC236}">
                    <a16:creationId xmlns:a16="http://schemas.microsoft.com/office/drawing/2014/main" id="{81DD88E1-3C68-0A91-62A6-B6CC42E8060E}"/>
                  </a:ext>
                </a:extLst>
              </p:cNvPr>
              <p:cNvPicPr/>
              <p:nvPr/>
            </p:nvPicPr>
            <p:blipFill>
              <a:blip r:embed="rId197"/>
              <a:stretch>
                <a:fillRect/>
              </a:stretch>
            </p:blipFill>
            <p:spPr>
              <a:xfrm>
                <a:off x="10859535" y="6438675"/>
                <a:ext cx="7624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1" name="Ink 150">
                <a:extLst>
                  <a:ext uri="{FF2B5EF4-FFF2-40B4-BE49-F238E27FC236}">
                    <a16:creationId xmlns:a16="http://schemas.microsoft.com/office/drawing/2014/main" id="{ED3B07C1-C104-895D-2F0E-234E39294BA9}"/>
                  </a:ext>
                </a:extLst>
              </p14:cNvPr>
              <p14:cNvContentPartPr/>
              <p14:nvPr/>
            </p14:nvContentPartPr>
            <p14:xfrm>
              <a:off x="4332015" y="2275275"/>
              <a:ext cx="332640" cy="414720"/>
            </p14:xfrm>
          </p:contentPart>
        </mc:Choice>
        <mc:Fallback xmlns="">
          <p:pic>
            <p:nvPicPr>
              <p:cNvPr id="151" name="Ink 150">
                <a:extLst>
                  <a:ext uri="{FF2B5EF4-FFF2-40B4-BE49-F238E27FC236}">
                    <a16:creationId xmlns:a16="http://schemas.microsoft.com/office/drawing/2014/main" id="{ED3B07C1-C104-895D-2F0E-234E39294BA9}"/>
                  </a:ext>
                </a:extLst>
              </p:cNvPr>
              <p:cNvPicPr/>
              <p:nvPr/>
            </p:nvPicPr>
            <p:blipFill>
              <a:blip r:embed="rId199"/>
              <a:stretch>
                <a:fillRect/>
              </a:stretch>
            </p:blipFill>
            <p:spPr>
              <a:xfrm>
                <a:off x="4323015" y="2266635"/>
                <a:ext cx="350280" cy="432360"/>
              </a:xfrm>
              <a:prstGeom prst="rect">
                <a:avLst/>
              </a:prstGeom>
            </p:spPr>
          </p:pic>
        </mc:Fallback>
      </mc:AlternateContent>
      <p:grpSp>
        <p:nvGrpSpPr>
          <p:cNvPr id="160" name="Group 159">
            <a:extLst>
              <a:ext uri="{FF2B5EF4-FFF2-40B4-BE49-F238E27FC236}">
                <a16:creationId xmlns:a16="http://schemas.microsoft.com/office/drawing/2014/main" id="{F2170F6E-4879-870F-AC05-EF099C83CEA2}"/>
              </a:ext>
            </a:extLst>
          </p:cNvPr>
          <p:cNvGrpSpPr/>
          <p:nvPr/>
        </p:nvGrpSpPr>
        <p:grpSpPr>
          <a:xfrm>
            <a:off x="8919495" y="3850635"/>
            <a:ext cx="1776240" cy="444240"/>
            <a:chOff x="8919495" y="3850635"/>
            <a:chExt cx="1776240" cy="444240"/>
          </a:xfrm>
        </p:grpSpPr>
        <mc:AlternateContent xmlns:mc="http://schemas.openxmlformats.org/markup-compatibility/2006" xmlns:p14="http://schemas.microsoft.com/office/powerpoint/2010/main">
          <mc:Choice Requires="p14">
            <p:contentPart p14:bwMode="auto" r:id="rId200">
              <p14:nvContentPartPr>
                <p14:cNvPr id="152" name="Ink 151">
                  <a:extLst>
                    <a:ext uri="{FF2B5EF4-FFF2-40B4-BE49-F238E27FC236}">
                      <a16:creationId xmlns:a16="http://schemas.microsoft.com/office/drawing/2014/main" id="{CBC33675-E3CC-D75D-6141-0D312E9EC3C6}"/>
                    </a:ext>
                  </a:extLst>
                </p14:cNvPr>
                <p14:cNvContentPartPr/>
                <p14:nvPr/>
              </p14:nvContentPartPr>
              <p14:xfrm>
                <a:off x="8919495" y="3952515"/>
                <a:ext cx="195120" cy="176040"/>
              </p14:xfrm>
            </p:contentPart>
          </mc:Choice>
          <mc:Fallback xmlns="">
            <p:pic>
              <p:nvPicPr>
                <p:cNvPr id="152" name="Ink 151">
                  <a:extLst>
                    <a:ext uri="{FF2B5EF4-FFF2-40B4-BE49-F238E27FC236}">
                      <a16:creationId xmlns:a16="http://schemas.microsoft.com/office/drawing/2014/main" id="{CBC33675-E3CC-D75D-6141-0D312E9EC3C6}"/>
                    </a:ext>
                  </a:extLst>
                </p:cNvPr>
                <p:cNvPicPr/>
                <p:nvPr/>
              </p:nvPicPr>
              <p:blipFill>
                <a:blip r:embed="rId201"/>
                <a:stretch>
                  <a:fillRect/>
                </a:stretch>
              </p:blipFill>
              <p:spPr>
                <a:xfrm>
                  <a:off x="8910495" y="3943515"/>
                  <a:ext cx="212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Ink 152">
                  <a:extLst>
                    <a:ext uri="{FF2B5EF4-FFF2-40B4-BE49-F238E27FC236}">
                      <a16:creationId xmlns:a16="http://schemas.microsoft.com/office/drawing/2014/main" id="{E0457314-16A7-77CF-6A94-C23694209B5F}"/>
                    </a:ext>
                  </a:extLst>
                </p14:cNvPr>
                <p14:cNvContentPartPr/>
                <p14:nvPr/>
              </p14:nvContentPartPr>
              <p14:xfrm>
                <a:off x="9312615" y="3889155"/>
                <a:ext cx="151920" cy="292680"/>
              </p14:xfrm>
            </p:contentPart>
          </mc:Choice>
          <mc:Fallback xmlns="">
            <p:pic>
              <p:nvPicPr>
                <p:cNvPr id="153" name="Ink 152">
                  <a:extLst>
                    <a:ext uri="{FF2B5EF4-FFF2-40B4-BE49-F238E27FC236}">
                      <a16:creationId xmlns:a16="http://schemas.microsoft.com/office/drawing/2014/main" id="{E0457314-16A7-77CF-6A94-C23694209B5F}"/>
                    </a:ext>
                  </a:extLst>
                </p:cNvPr>
                <p:cNvPicPr/>
                <p:nvPr/>
              </p:nvPicPr>
              <p:blipFill>
                <a:blip r:embed="rId203"/>
                <a:stretch>
                  <a:fillRect/>
                </a:stretch>
              </p:blipFill>
              <p:spPr>
                <a:xfrm>
                  <a:off x="9303975" y="3880155"/>
                  <a:ext cx="1695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Ink 153">
                  <a:extLst>
                    <a:ext uri="{FF2B5EF4-FFF2-40B4-BE49-F238E27FC236}">
                      <a16:creationId xmlns:a16="http://schemas.microsoft.com/office/drawing/2014/main" id="{125355DA-3A0B-867A-0777-E3F52914623D}"/>
                    </a:ext>
                  </a:extLst>
                </p14:cNvPr>
                <p14:cNvContentPartPr/>
                <p14:nvPr/>
              </p14:nvContentPartPr>
              <p14:xfrm>
                <a:off x="9291015" y="4019475"/>
                <a:ext cx="202320" cy="41400"/>
              </p14:xfrm>
            </p:contentPart>
          </mc:Choice>
          <mc:Fallback xmlns="">
            <p:pic>
              <p:nvPicPr>
                <p:cNvPr id="154" name="Ink 153">
                  <a:extLst>
                    <a:ext uri="{FF2B5EF4-FFF2-40B4-BE49-F238E27FC236}">
                      <a16:creationId xmlns:a16="http://schemas.microsoft.com/office/drawing/2014/main" id="{125355DA-3A0B-867A-0777-E3F52914623D}"/>
                    </a:ext>
                  </a:extLst>
                </p:cNvPr>
                <p:cNvPicPr/>
                <p:nvPr/>
              </p:nvPicPr>
              <p:blipFill>
                <a:blip r:embed="rId205"/>
                <a:stretch>
                  <a:fillRect/>
                </a:stretch>
              </p:blipFill>
              <p:spPr>
                <a:xfrm>
                  <a:off x="9282375" y="4010835"/>
                  <a:ext cx="219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Ink 154">
                  <a:extLst>
                    <a:ext uri="{FF2B5EF4-FFF2-40B4-BE49-F238E27FC236}">
                      <a16:creationId xmlns:a16="http://schemas.microsoft.com/office/drawing/2014/main" id="{B3C4D0F9-54F5-BE9F-EB92-778A7186D648}"/>
                    </a:ext>
                  </a:extLst>
                </p14:cNvPr>
                <p14:cNvContentPartPr/>
                <p14:nvPr/>
              </p14:nvContentPartPr>
              <p14:xfrm>
                <a:off x="9724095" y="3850635"/>
                <a:ext cx="112320" cy="355320"/>
              </p14:xfrm>
            </p:contentPart>
          </mc:Choice>
          <mc:Fallback xmlns="">
            <p:pic>
              <p:nvPicPr>
                <p:cNvPr id="155" name="Ink 154">
                  <a:extLst>
                    <a:ext uri="{FF2B5EF4-FFF2-40B4-BE49-F238E27FC236}">
                      <a16:creationId xmlns:a16="http://schemas.microsoft.com/office/drawing/2014/main" id="{B3C4D0F9-54F5-BE9F-EB92-778A7186D648}"/>
                    </a:ext>
                  </a:extLst>
                </p:cNvPr>
                <p:cNvPicPr/>
                <p:nvPr/>
              </p:nvPicPr>
              <p:blipFill>
                <a:blip r:embed="rId207"/>
                <a:stretch>
                  <a:fillRect/>
                </a:stretch>
              </p:blipFill>
              <p:spPr>
                <a:xfrm>
                  <a:off x="9715455" y="3841635"/>
                  <a:ext cx="1299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Ink 155">
                  <a:extLst>
                    <a:ext uri="{FF2B5EF4-FFF2-40B4-BE49-F238E27FC236}">
                      <a16:creationId xmlns:a16="http://schemas.microsoft.com/office/drawing/2014/main" id="{D2812B9D-E8E3-CF37-DF4A-5ADE4B550C90}"/>
                    </a:ext>
                  </a:extLst>
                </p14:cNvPr>
                <p14:cNvContentPartPr/>
                <p14:nvPr/>
              </p14:nvContentPartPr>
              <p14:xfrm>
                <a:off x="10005615" y="4017315"/>
                <a:ext cx="101880" cy="155160"/>
              </p14:xfrm>
            </p:contentPart>
          </mc:Choice>
          <mc:Fallback xmlns="">
            <p:pic>
              <p:nvPicPr>
                <p:cNvPr id="156" name="Ink 155">
                  <a:extLst>
                    <a:ext uri="{FF2B5EF4-FFF2-40B4-BE49-F238E27FC236}">
                      <a16:creationId xmlns:a16="http://schemas.microsoft.com/office/drawing/2014/main" id="{D2812B9D-E8E3-CF37-DF4A-5ADE4B550C90}"/>
                    </a:ext>
                  </a:extLst>
                </p:cNvPr>
                <p:cNvPicPr/>
                <p:nvPr/>
              </p:nvPicPr>
              <p:blipFill>
                <a:blip r:embed="rId209"/>
                <a:stretch>
                  <a:fillRect/>
                </a:stretch>
              </p:blipFill>
              <p:spPr>
                <a:xfrm>
                  <a:off x="9996615" y="4008315"/>
                  <a:ext cx="119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Ink 156">
                  <a:extLst>
                    <a:ext uri="{FF2B5EF4-FFF2-40B4-BE49-F238E27FC236}">
                      <a16:creationId xmlns:a16="http://schemas.microsoft.com/office/drawing/2014/main" id="{C31E1A4E-E3D4-155A-0E2A-4B39A5897DF2}"/>
                    </a:ext>
                  </a:extLst>
                </p14:cNvPr>
                <p14:cNvContentPartPr/>
                <p14:nvPr/>
              </p14:nvContentPartPr>
              <p14:xfrm>
                <a:off x="10276335" y="4155915"/>
                <a:ext cx="14760" cy="138960"/>
              </p14:xfrm>
            </p:contentPart>
          </mc:Choice>
          <mc:Fallback xmlns="">
            <p:pic>
              <p:nvPicPr>
                <p:cNvPr id="157" name="Ink 156">
                  <a:extLst>
                    <a:ext uri="{FF2B5EF4-FFF2-40B4-BE49-F238E27FC236}">
                      <a16:creationId xmlns:a16="http://schemas.microsoft.com/office/drawing/2014/main" id="{C31E1A4E-E3D4-155A-0E2A-4B39A5897DF2}"/>
                    </a:ext>
                  </a:extLst>
                </p:cNvPr>
                <p:cNvPicPr/>
                <p:nvPr/>
              </p:nvPicPr>
              <p:blipFill>
                <a:blip r:embed="rId211"/>
                <a:stretch>
                  <a:fillRect/>
                </a:stretch>
              </p:blipFill>
              <p:spPr>
                <a:xfrm>
                  <a:off x="10267695" y="4147275"/>
                  <a:ext cx="32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Ink 157">
                  <a:extLst>
                    <a:ext uri="{FF2B5EF4-FFF2-40B4-BE49-F238E27FC236}">
                      <a16:creationId xmlns:a16="http://schemas.microsoft.com/office/drawing/2014/main" id="{9050F398-62D9-F86C-1D9C-F29A83B0BF4E}"/>
                    </a:ext>
                  </a:extLst>
                </p14:cNvPr>
                <p14:cNvContentPartPr/>
                <p14:nvPr/>
              </p14:nvContentPartPr>
              <p14:xfrm>
                <a:off x="10464255" y="3988155"/>
                <a:ext cx="231480" cy="202680"/>
              </p14:xfrm>
            </p:contentPart>
          </mc:Choice>
          <mc:Fallback xmlns="">
            <p:pic>
              <p:nvPicPr>
                <p:cNvPr id="158" name="Ink 157">
                  <a:extLst>
                    <a:ext uri="{FF2B5EF4-FFF2-40B4-BE49-F238E27FC236}">
                      <a16:creationId xmlns:a16="http://schemas.microsoft.com/office/drawing/2014/main" id="{9050F398-62D9-F86C-1D9C-F29A83B0BF4E}"/>
                    </a:ext>
                  </a:extLst>
                </p:cNvPr>
                <p:cNvPicPr/>
                <p:nvPr/>
              </p:nvPicPr>
              <p:blipFill>
                <a:blip r:embed="rId213"/>
                <a:stretch>
                  <a:fillRect/>
                </a:stretch>
              </p:blipFill>
              <p:spPr>
                <a:xfrm>
                  <a:off x="10455255" y="3979155"/>
                  <a:ext cx="24912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61" name="Ink 160">
                <a:extLst>
                  <a:ext uri="{FF2B5EF4-FFF2-40B4-BE49-F238E27FC236}">
                    <a16:creationId xmlns:a16="http://schemas.microsoft.com/office/drawing/2014/main" id="{4A8D3C3E-A615-7333-BF6E-65B1B613C3FC}"/>
                  </a:ext>
                </a:extLst>
              </p14:cNvPr>
              <p14:cNvContentPartPr/>
              <p14:nvPr/>
            </p14:nvContentPartPr>
            <p14:xfrm>
              <a:off x="10737495" y="3831195"/>
              <a:ext cx="243000" cy="446760"/>
            </p14:xfrm>
          </p:contentPart>
        </mc:Choice>
        <mc:Fallback xmlns="">
          <p:pic>
            <p:nvPicPr>
              <p:cNvPr id="161" name="Ink 160">
                <a:extLst>
                  <a:ext uri="{FF2B5EF4-FFF2-40B4-BE49-F238E27FC236}">
                    <a16:creationId xmlns:a16="http://schemas.microsoft.com/office/drawing/2014/main" id="{4A8D3C3E-A615-7333-BF6E-65B1B613C3FC}"/>
                  </a:ext>
                </a:extLst>
              </p:cNvPr>
              <p:cNvPicPr/>
              <p:nvPr/>
            </p:nvPicPr>
            <p:blipFill>
              <a:blip r:embed="rId215"/>
              <a:stretch>
                <a:fillRect/>
              </a:stretch>
            </p:blipFill>
            <p:spPr>
              <a:xfrm>
                <a:off x="10728855" y="3822195"/>
                <a:ext cx="260640" cy="464400"/>
              </a:xfrm>
              <a:prstGeom prst="rect">
                <a:avLst/>
              </a:prstGeom>
            </p:spPr>
          </p:pic>
        </mc:Fallback>
      </mc:AlternateContent>
    </p:spTree>
    <p:extLst>
      <p:ext uri="{BB962C8B-B14F-4D97-AF65-F5344CB8AC3E}">
        <p14:creationId xmlns:p14="http://schemas.microsoft.com/office/powerpoint/2010/main" val="415516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lose-up of a math problem&#10;&#10;Description automatically generated">
            <a:extLst>
              <a:ext uri="{FF2B5EF4-FFF2-40B4-BE49-F238E27FC236}">
                <a16:creationId xmlns:a16="http://schemas.microsoft.com/office/drawing/2014/main" id="{E36D24ED-B890-ADB9-2B04-7BA57DC817A7}"/>
              </a:ext>
            </a:extLst>
          </p:cNvPr>
          <p:cNvPicPr>
            <a:picLocks noChangeAspect="1"/>
          </p:cNvPicPr>
          <p:nvPr/>
        </p:nvPicPr>
        <p:blipFill>
          <a:blip r:embed="rId3"/>
          <a:stretch>
            <a:fillRect/>
          </a:stretch>
        </p:blipFill>
        <p:spPr>
          <a:xfrm>
            <a:off x="1069093" y="1163907"/>
            <a:ext cx="10596737" cy="5029200"/>
          </a:xfrm>
          <a:prstGeom prst="rect">
            <a:avLst/>
          </a:prstGeom>
        </p:spPr>
      </p:pic>
    </p:spTree>
    <p:extLst>
      <p:ext uri="{BB962C8B-B14F-4D97-AF65-F5344CB8AC3E}">
        <p14:creationId xmlns:p14="http://schemas.microsoft.com/office/powerpoint/2010/main" val="1906188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DE0B-6716-A93B-3C3B-4AB16CA71F44}"/>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657A2948-25AF-11F9-2A53-92E96C1241FF}"/>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186832F1-C409-819E-F16C-07997741B28B}"/>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8CD5E6FC-6738-F855-3809-3C3F3601B0FF}"/>
              </a:ext>
            </a:extLst>
          </p:cNvPr>
          <p:cNvPicPr>
            <a:picLocks noGrp="1" noChangeAspect="1"/>
          </p:cNvPicPr>
          <p:nvPr>
            <p:ph idx="1"/>
          </p:nvPr>
        </p:nvPicPr>
        <p:blipFill>
          <a:blip r:embed="rId3"/>
          <a:stretch>
            <a:fillRect/>
          </a:stretch>
        </p:blipFill>
        <p:spPr>
          <a:xfrm>
            <a:off x="838200" y="1257176"/>
            <a:ext cx="10515600" cy="4960355"/>
          </a:xfrm>
        </p:spPr>
      </p:pic>
      <p:sp>
        <p:nvSpPr>
          <p:cNvPr id="8" name="Rectangle 7">
            <a:extLst>
              <a:ext uri="{FF2B5EF4-FFF2-40B4-BE49-F238E27FC236}">
                <a16:creationId xmlns:a16="http://schemas.microsoft.com/office/drawing/2014/main" id="{7F134F4A-CC39-BA64-E7E4-C251895540C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9" name="Picture 8" descr="A white background with colorful text&#10;&#10;Description automatically generated">
            <a:extLst>
              <a:ext uri="{FF2B5EF4-FFF2-40B4-BE49-F238E27FC236}">
                <a16:creationId xmlns:a16="http://schemas.microsoft.com/office/drawing/2014/main" id="{37A55296-5D3A-05BB-191F-82170B43DBA3}"/>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205247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4F1A-D37D-DA7E-A537-0A2DE72C1F0C}"/>
              </a:ext>
            </a:extLst>
          </p:cNvPr>
          <p:cNvSpPr>
            <a:spLocks noGrp="1"/>
          </p:cNvSpPr>
          <p:nvPr>
            <p:ph type="title"/>
          </p:nvPr>
        </p:nvSpPr>
        <p:spPr/>
        <p:txBody>
          <a:bodyPr/>
          <a:lstStyle/>
          <a:p>
            <a:r>
              <a:rPr lang="en-US" dirty="0"/>
              <a:t>Convergence of SOR</a:t>
            </a:r>
          </a:p>
        </p:txBody>
      </p:sp>
      <p:sp>
        <p:nvSpPr>
          <p:cNvPr id="3" name="Footer Placeholder 2">
            <a:extLst>
              <a:ext uri="{FF2B5EF4-FFF2-40B4-BE49-F238E27FC236}">
                <a16:creationId xmlns:a16="http://schemas.microsoft.com/office/drawing/2014/main" id="{D492C0AE-F80F-493B-D88A-09762819233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E940F5D2-CD10-1055-34B9-F9C818F29378}"/>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32DA399-FC3A-8809-0272-547131FC4987}"/>
              </a:ext>
            </a:extLst>
          </p:cNvPr>
          <p:cNvPicPr>
            <a:picLocks noGrp="1" noChangeAspect="1"/>
          </p:cNvPicPr>
          <p:nvPr>
            <p:ph idx="1"/>
          </p:nvPr>
        </p:nvPicPr>
        <p:blipFill>
          <a:blip r:embed="rId2"/>
          <a:stretch>
            <a:fillRect/>
          </a:stretch>
        </p:blipFill>
        <p:spPr>
          <a:xfrm>
            <a:off x="838200" y="1194108"/>
            <a:ext cx="10515600" cy="4977383"/>
          </a:xfrm>
        </p:spPr>
      </p:pic>
      <p:sp>
        <p:nvSpPr>
          <p:cNvPr id="8" name="Rectangle 7">
            <a:extLst>
              <a:ext uri="{FF2B5EF4-FFF2-40B4-BE49-F238E27FC236}">
                <a16:creationId xmlns:a16="http://schemas.microsoft.com/office/drawing/2014/main" id="{E97F4A00-47BC-1DCD-8383-A88B8718842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64168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A730-6687-2353-C9DE-A7CC8A38AA02}"/>
              </a:ext>
            </a:extLst>
          </p:cNvPr>
          <p:cNvSpPr>
            <a:spLocks noGrp="1"/>
          </p:cNvSpPr>
          <p:nvPr>
            <p:ph type="title"/>
          </p:nvPr>
        </p:nvSpPr>
        <p:spPr/>
        <p:txBody>
          <a:bodyPr/>
          <a:lstStyle/>
          <a:p>
            <a:r>
              <a:rPr lang="en-US" dirty="0"/>
              <a:t>Convergence of Gauss-Seidel and Jacobi </a:t>
            </a:r>
          </a:p>
        </p:txBody>
      </p:sp>
      <p:sp>
        <p:nvSpPr>
          <p:cNvPr id="3" name="Footer Placeholder 2">
            <a:extLst>
              <a:ext uri="{FF2B5EF4-FFF2-40B4-BE49-F238E27FC236}">
                <a16:creationId xmlns:a16="http://schemas.microsoft.com/office/drawing/2014/main" id="{CBDE59EC-0EC8-7A5F-1A1E-9BD632AFBA8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67968F2-3DEC-E9C5-D983-63926CA45E26}"/>
              </a:ext>
            </a:extLst>
          </p:cNvPr>
          <p:cNvSpPr>
            <a:spLocks noGrp="1"/>
          </p:cNvSpPr>
          <p:nvPr>
            <p:ph type="sldNum" sz="quarter" idx="11"/>
          </p:nvPr>
        </p:nvSpPr>
        <p:spPr/>
        <p:txBody>
          <a:bodyPr/>
          <a:lstStyle/>
          <a:p>
            <a:r>
              <a:rPr lang="en-US"/>
              <a:t>Page </a:t>
            </a:r>
            <a:fld id="{15EBE321-CBB1-4E91-BD14-37C8D44326FB}" type="slidenum">
              <a:rPr lang="en-US" smtClean="0"/>
              <a:pPr/>
              <a:t>52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186D1E0C-8D91-BE8D-CE5E-0A327F1D155E}"/>
              </a:ext>
            </a:extLst>
          </p:cNvPr>
          <p:cNvPicPr>
            <a:picLocks noGrp="1" noChangeAspect="1"/>
          </p:cNvPicPr>
          <p:nvPr>
            <p:ph idx="1"/>
          </p:nvPr>
        </p:nvPicPr>
        <p:blipFill>
          <a:blip r:embed="rId2"/>
          <a:stretch>
            <a:fillRect/>
          </a:stretch>
        </p:blipFill>
        <p:spPr>
          <a:xfrm>
            <a:off x="838200" y="1202871"/>
            <a:ext cx="10515600" cy="4959858"/>
          </a:xfrm>
        </p:spPr>
      </p:pic>
      <p:sp>
        <p:nvSpPr>
          <p:cNvPr id="8" name="Rectangle 7">
            <a:extLst>
              <a:ext uri="{FF2B5EF4-FFF2-40B4-BE49-F238E27FC236}">
                <a16:creationId xmlns:a16="http://schemas.microsoft.com/office/drawing/2014/main" id="{74AF810C-A058-5CF5-EC3C-A2C486F3075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726934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7D-C9F6-C83A-8CBC-FCFC522747B2}"/>
              </a:ext>
            </a:extLst>
          </p:cNvPr>
          <p:cNvSpPr>
            <a:spLocks noGrp="1"/>
          </p:cNvSpPr>
          <p:nvPr>
            <p:ph type="title"/>
          </p:nvPr>
        </p:nvSpPr>
        <p:spPr/>
        <p:txBody>
          <a:bodyPr/>
          <a:lstStyle/>
          <a:p>
            <a:r>
              <a:rPr lang="en-US" dirty="0"/>
              <a:t>In general</a:t>
            </a:r>
          </a:p>
        </p:txBody>
      </p:sp>
      <p:sp>
        <p:nvSpPr>
          <p:cNvPr id="3" name="Footer Placeholder 2">
            <a:extLst>
              <a:ext uri="{FF2B5EF4-FFF2-40B4-BE49-F238E27FC236}">
                <a16:creationId xmlns:a16="http://schemas.microsoft.com/office/drawing/2014/main" id="{DA6CA014-8672-974F-1711-074C415836E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37675A1-4399-6CBA-BE70-E536EC6C4131}"/>
              </a:ext>
            </a:extLst>
          </p:cNvPr>
          <p:cNvSpPr>
            <a:spLocks noGrp="1"/>
          </p:cNvSpPr>
          <p:nvPr>
            <p:ph type="sldNum" sz="quarter" idx="11"/>
          </p:nvPr>
        </p:nvSpPr>
        <p:spPr/>
        <p:txBody>
          <a:bodyPr/>
          <a:lstStyle/>
          <a:p>
            <a:r>
              <a:rPr lang="en-US"/>
              <a:t>Page </a:t>
            </a:r>
            <a:fld id="{15EBE321-CBB1-4E91-BD14-37C8D44326FB}" type="slidenum">
              <a:rPr lang="en-US" smtClean="0"/>
              <a:pPr/>
              <a:t>53</a:t>
            </a:fld>
            <a:endParaRPr lang="en-US"/>
          </a:p>
        </p:txBody>
      </p:sp>
      <p:pic>
        <p:nvPicPr>
          <p:cNvPr id="7" name="Content Placeholder 6" descr="A close-up of a message&#10;&#10;Description automatically generated">
            <a:extLst>
              <a:ext uri="{FF2B5EF4-FFF2-40B4-BE49-F238E27FC236}">
                <a16:creationId xmlns:a16="http://schemas.microsoft.com/office/drawing/2014/main" id="{08A8F15C-BEA0-11C3-6011-FCF0006302A6}"/>
              </a:ext>
            </a:extLst>
          </p:cNvPr>
          <p:cNvPicPr>
            <a:picLocks noGrp="1" noChangeAspect="1"/>
          </p:cNvPicPr>
          <p:nvPr>
            <p:ph idx="1"/>
          </p:nvPr>
        </p:nvPicPr>
        <p:blipFill>
          <a:blip r:embed="rId2"/>
          <a:stretch>
            <a:fillRect/>
          </a:stretch>
        </p:blipFill>
        <p:spPr>
          <a:xfrm>
            <a:off x="838200" y="1187871"/>
            <a:ext cx="10515600" cy="4989858"/>
          </a:xfrm>
        </p:spPr>
      </p:pic>
      <p:sp>
        <p:nvSpPr>
          <p:cNvPr id="8" name="Rectangle 7">
            <a:extLst>
              <a:ext uri="{FF2B5EF4-FFF2-40B4-BE49-F238E27FC236}">
                <a16:creationId xmlns:a16="http://schemas.microsoft.com/office/drawing/2014/main" id="{43BC6CAA-7AE2-073A-6537-2C7F081B879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58453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51EE-D8FD-43B4-48A3-0957B996C4C8}"/>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AA07A86-8A31-300C-D595-B5E28F91A2AD}"/>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5327EE90-EF08-923D-3250-91A8E2BAF8C3}"/>
              </a:ext>
            </a:extLst>
          </p:cNvPr>
          <p:cNvSpPr>
            <a:spLocks noGrp="1"/>
          </p:cNvSpPr>
          <p:nvPr>
            <p:ph type="sldNum" sz="quarter" idx="11"/>
          </p:nvPr>
        </p:nvSpPr>
        <p:spPr/>
        <p:txBody>
          <a:bodyPr/>
          <a:lstStyle/>
          <a:p>
            <a:r>
              <a:rPr lang="en-US"/>
              <a:t>Page </a:t>
            </a:r>
            <a:fld id="{15EBE321-CBB1-4E91-BD14-37C8D44326FB}" type="slidenum">
              <a:rPr lang="en-US" smtClean="0"/>
              <a:pPr/>
              <a:t>54</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297EC98D-2A25-D033-8269-0671039BD538}"/>
              </a:ext>
            </a:extLst>
          </p:cNvPr>
          <p:cNvPicPr>
            <a:picLocks noGrp="1" noChangeAspect="1"/>
          </p:cNvPicPr>
          <p:nvPr>
            <p:ph idx="1"/>
          </p:nvPr>
        </p:nvPicPr>
        <p:blipFill>
          <a:blip r:embed="rId2"/>
          <a:stretch>
            <a:fillRect/>
          </a:stretch>
        </p:blipFill>
        <p:spPr>
          <a:xfrm>
            <a:off x="838200" y="1183046"/>
            <a:ext cx="10515600" cy="4999507"/>
          </a:xfrm>
        </p:spPr>
      </p:pic>
      <p:sp>
        <p:nvSpPr>
          <p:cNvPr id="8" name="Rectangle 7">
            <a:extLst>
              <a:ext uri="{FF2B5EF4-FFF2-40B4-BE49-F238E27FC236}">
                <a16:creationId xmlns:a16="http://schemas.microsoft.com/office/drawing/2014/main" id="{1D26B43B-5995-74E3-5597-16B05C2FFEF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90930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D6C0-896A-D425-9DA0-F7303A845697}"/>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87F6F96-3139-14F6-05B2-0D5CEC756F9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087EDFBA-FA0A-6C30-EBC0-C30140869E9D}"/>
              </a:ext>
            </a:extLst>
          </p:cNvPr>
          <p:cNvSpPr>
            <a:spLocks noGrp="1"/>
          </p:cNvSpPr>
          <p:nvPr>
            <p:ph type="sldNum" sz="quarter" idx="11"/>
          </p:nvPr>
        </p:nvSpPr>
        <p:spPr/>
        <p:txBody>
          <a:bodyPr/>
          <a:lstStyle/>
          <a:p>
            <a:r>
              <a:rPr lang="en-US"/>
              <a:t>Page </a:t>
            </a:r>
            <a:fld id="{15EBE321-CBB1-4E91-BD14-37C8D44326FB}" type="slidenum">
              <a:rPr lang="en-US" smtClean="0"/>
              <a:pPr/>
              <a:t>55</a:t>
            </a:fld>
            <a:endParaRPr lang="en-US"/>
          </a:p>
        </p:txBody>
      </p:sp>
      <p:sp>
        <p:nvSpPr>
          <p:cNvPr id="8" name="Rectangle 7">
            <a:extLst>
              <a:ext uri="{FF2B5EF4-FFF2-40B4-BE49-F238E27FC236}">
                <a16:creationId xmlns:a16="http://schemas.microsoft.com/office/drawing/2014/main" id="{A587D141-44A4-8E89-3727-B7DDF1354FCC}"/>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Content Placeholder 6" descr="A screen shot of a graph&#10;&#10;Description automatically generated">
            <a:extLst>
              <a:ext uri="{FF2B5EF4-FFF2-40B4-BE49-F238E27FC236}">
                <a16:creationId xmlns:a16="http://schemas.microsoft.com/office/drawing/2014/main" id="{B0F431AA-26C9-FD46-F306-4E1921BA6B65}"/>
              </a:ext>
            </a:extLst>
          </p:cNvPr>
          <p:cNvPicPr>
            <a:picLocks noGrp="1" noChangeAspect="1"/>
          </p:cNvPicPr>
          <p:nvPr>
            <p:ph idx="1"/>
          </p:nvPr>
        </p:nvPicPr>
        <p:blipFill>
          <a:blip r:embed="rId2"/>
          <a:stretch>
            <a:fillRect/>
          </a:stretch>
        </p:blipFill>
        <p:spPr>
          <a:xfrm>
            <a:off x="1059160" y="1163907"/>
            <a:ext cx="10391775" cy="5321142"/>
          </a:xfrm>
        </p:spPr>
      </p:pic>
    </p:spTree>
    <p:extLst>
      <p:ext uri="{BB962C8B-B14F-4D97-AF65-F5344CB8AC3E}">
        <p14:creationId xmlns:p14="http://schemas.microsoft.com/office/powerpoint/2010/main" val="2247247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DD90-0ADE-75C5-9715-B6EC105CE1DF}"/>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83B813A2-E0A1-21CF-A523-072AE57A3E0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9FBF479-1D7D-2928-9283-938B722C7BD0}"/>
              </a:ext>
            </a:extLst>
          </p:cNvPr>
          <p:cNvSpPr>
            <a:spLocks noGrp="1"/>
          </p:cNvSpPr>
          <p:nvPr>
            <p:ph type="sldNum" sz="quarter" idx="11"/>
          </p:nvPr>
        </p:nvSpPr>
        <p:spPr/>
        <p:txBody>
          <a:bodyPr/>
          <a:lstStyle/>
          <a:p>
            <a:r>
              <a:rPr lang="en-US"/>
              <a:t>Page </a:t>
            </a:r>
            <a:fld id="{15EBE321-CBB1-4E91-BD14-37C8D44326FB}" type="slidenum">
              <a:rPr lang="en-US" smtClean="0"/>
              <a:pPr/>
              <a:t>56</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180948D7-F320-5897-4BB1-98761D37A8D1}"/>
              </a:ext>
            </a:extLst>
          </p:cNvPr>
          <p:cNvPicPr>
            <a:picLocks noGrp="1" noChangeAspect="1"/>
          </p:cNvPicPr>
          <p:nvPr>
            <p:ph idx="1"/>
          </p:nvPr>
        </p:nvPicPr>
        <p:blipFill>
          <a:blip r:embed="rId2"/>
          <a:stretch>
            <a:fillRect/>
          </a:stretch>
        </p:blipFill>
        <p:spPr>
          <a:xfrm>
            <a:off x="838200" y="1377771"/>
            <a:ext cx="10515600" cy="4933029"/>
          </a:xfrm>
        </p:spPr>
      </p:pic>
      <p:sp>
        <p:nvSpPr>
          <p:cNvPr id="8" name="Rectangle 7">
            <a:extLst>
              <a:ext uri="{FF2B5EF4-FFF2-40B4-BE49-F238E27FC236}">
                <a16:creationId xmlns:a16="http://schemas.microsoft.com/office/drawing/2014/main" id="{FBC87D1D-1BB0-D97D-B6DA-E80096B47027}"/>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56892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EDD0-A176-CED9-AA42-16C69821F4F2}"/>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6C57A9B3-2387-07B1-8177-141C9F8EFE0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C514166F-7079-08B1-E3EA-C862B6F9D4F2}"/>
              </a:ext>
            </a:extLst>
          </p:cNvPr>
          <p:cNvSpPr>
            <a:spLocks noGrp="1"/>
          </p:cNvSpPr>
          <p:nvPr>
            <p:ph type="sldNum" sz="quarter" idx="11"/>
          </p:nvPr>
        </p:nvSpPr>
        <p:spPr/>
        <p:txBody>
          <a:bodyPr/>
          <a:lstStyle/>
          <a:p>
            <a:r>
              <a:rPr lang="en-US"/>
              <a:t>Page </a:t>
            </a:r>
            <a:fld id="{15EBE321-CBB1-4E91-BD14-37C8D44326FB}" type="slidenum">
              <a:rPr lang="en-US" smtClean="0"/>
              <a:pPr/>
              <a:t>57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5DBAAD3F-78BF-1752-AB1A-9787DA128F55}"/>
              </a:ext>
            </a:extLst>
          </p:cNvPr>
          <p:cNvPicPr>
            <a:picLocks noGrp="1" noChangeAspect="1"/>
          </p:cNvPicPr>
          <p:nvPr>
            <p:ph idx="1"/>
          </p:nvPr>
        </p:nvPicPr>
        <p:blipFill>
          <a:blip r:embed="rId2"/>
          <a:stretch>
            <a:fillRect/>
          </a:stretch>
        </p:blipFill>
        <p:spPr>
          <a:xfrm>
            <a:off x="838200" y="1346315"/>
            <a:ext cx="10515600" cy="4964485"/>
          </a:xfrm>
        </p:spPr>
      </p:pic>
      <p:sp>
        <p:nvSpPr>
          <p:cNvPr id="8" name="Rectangle 7">
            <a:extLst>
              <a:ext uri="{FF2B5EF4-FFF2-40B4-BE49-F238E27FC236}">
                <a16:creationId xmlns:a16="http://schemas.microsoft.com/office/drawing/2014/main" id="{5C1E10A5-3802-B518-1014-E7BE1CB8ECDF}"/>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 name="TextBox 8">
            <a:extLst>
              <a:ext uri="{FF2B5EF4-FFF2-40B4-BE49-F238E27FC236}">
                <a16:creationId xmlns:a16="http://schemas.microsoft.com/office/drawing/2014/main" id="{72598767-A531-D4E3-A612-C2517FE5EBD2}"/>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a:solidFill>
                  <a:schemeClr val="tx1"/>
                </a:solidFill>
                <a:highlight>
                  <a:srgbClr val="FF00FF"/>
                </a:highlight>
              </a:rPr>
              <a:t>Exercise 5</a:t>
            </a:r>
            <a:endParaRPr lang="en-US" dirty="0">
              <a:solidFill>
                <a:schemeClr val="tx1"/>
              </a:solidFill>
              <a:highlight>
                <a:srgbClr val="FF00FF"/>
              </a:highlight>
            </a:endParaRPr>
          </a:p>
        </p:txBody>
      </p:sp>
    </p:spTree>
    <p:extLst>
      <p:ext uri="{BB962C8B-B14F-4D97-AF65-F5344CB8AC3E}">
        <p14:creationId xmlns:p14="http://schemas.microsoft.com/office/powerpoint/2010/main" val="2220571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59</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119C06A3-3C03-2EDB-CB80-747E45097015}"/>
              </a:ext>
            </a:extLst>
          </p:cNvPr>
          <p:cNvPicPr>
            <a:picLocks noChangeAspect="1"/>
          </p:cNvPicPr>
          <p:nvPr/>
        </p:nvPicPr>
        <p:blipFill>
          <a:blip r:embed="rId2"/>
          <a:stretch>
            <a:fillRect/>
          </a:stretch>
        </p:blipFill>
        <p:spPr>
          <a:xfrm>
            <a:off x="1109662" y="1311818"/>
            <a:ext cx="10515600" cy="4903194"/>
          </a:xfrm>
          <a:prstGeom prst="rect">
            <a:avLst/>
          </a:prstGeom>
        </p:spPr>
      </p:pic>
    </p:spTree>
    <p:extLst>
      <p:ext uri="{BB962C8B-B14F-4D97-AF65-F5344CB8AC3E}">
        <p14:creationId xmlns:p14="http://schemas.microsoft.com/office/powerpoint/2010/main" val="356716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Important 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05E7F2E-76FE-85F4-49B2-8AC78E11C661}"/>
              </a:ext>
            </a:extLst>
          </p:cNvPr>
          <p:cNvPicPr>
            <a:picLocks noChangeAspect="1"/>
          </p:cNvPicPr>
          <p:nvPr/>
        </p:nvPicPr>
        <p:blipFill>
          <a:blip r:embed="rId3"/>
          <a:stretch>
            <a:fillRect/>
          </a:stretch>
        </p:blipFill>
        <p:spPr>
          <a:xfrm>
            <a:off x="760054" y="1118460"/>
            <a:ext cx="10671891" cy="5029200"/>
          </a:xfrm>
          <a:prstGeom prst="rect">
            <a:avLst/>
          </a:prstGeom>
        </p:spPr>
      </p:pic>
    </p:spTree>
    <p:extLst>
      <p:ext uri="{BB962C8B-B14F-4D97-AF65-F5344CB8AC3E}">
        <p14:creationId xmlns:p14="http://schemas.microsoft.com/office/powerpoint/2010/main" val="183354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LU factorization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6907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Linear system that is easy to solve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ED502F44-14FC-47AD-8FDD-58F5DB398726}"/>
              </a:ext>
            </a:extLst>
          </p:cNvPr>
          <p:cNvPicPr>
            <a:picLocks noChangeAspect="1"/>
          </p:cNvPicPr>
          <p:nvPr/>
        </p:nvPicPr>
        <p:blipFill>
          <a:blip r:embed="rId3"/>
          <a:stretch>
            <a:fillRect/>
          </a:stretch>
        </p:blipFill>
        <p:spPr>
          <a:xfrm>
            <a:off x="767612" y="1121801"/>
            <a:ext cx="10656775" cy="5029200"/>
          </a:xfrm>
          <a:prstGeom prst="rect">
            <a:avLst/>
          </a:prstGeom>
        </p:spPr>
      </p:pic>
    </p:spTree>
    <p:extLst>
      <p:ext uri="{BB962C8B-B14F-4D97-AF65-F5344CB8AC3E}">
        <p14:creationId xmlns:p14="http://schemas.microsoft.com/office/powerpoint/2010/main" val="33190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 and numbers&#10;&#10;Description automatically generated">
            <a:extLst>
              <a:ext uri="{FF2B5EF4-FFF2-40B4-BE49-F238E27FC236}">
                <a16:creationId xmlns:a16="http://schemas.microsoft.com/office/drawing/2014/main" id="{F783BD0C-CC1F-6128-4037-0F98AF17D6E2}"/>
              </a:ext>
            </a:extLst>
          </p:cNvPr>
          <p:cNvPicPr>
            <a:picLocks noChangeAspect="1"/>
          </p:cNvPicPr>
          <p:nvPr/>
        </p:nvPicPr>
        <p:blipFill>
          <a:blip r:embed="rId3"/>
          <a:stretch>
            <a:fillRect/>
          </a:stretch>
        </p:blipFill>
        <p:spPr>
          <a:xfrm>
            <a:off x="767188" y="1230908"/>
            <a:ext cx="10657623" cy="5029200"/>
          </a:xfrm>
          <a:prstGeom prst="rect">
            <a:avLst/>
          </a:prstGeom>
        </p:spPr>
      </p:pic>
    </p:spTree>
    <p:extLst>
      <p:ext uri="{BB962C8B-B14F-4D97-AF65-F5344CB8AC3E}">
        <p14:creationId xmlns:p14="http://schemas.microsoft.com/office/powerpoint/2010/main" val="201012548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Props1.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73334E-18D4-416D-BCC4-2401A79E68BD}">
  <ds:schemaRefs>
    <ds:schemaRef ds:uri="http://schemas.microsoft.com/sharepoint/v3/contenttype/forms"/>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7181</TotalTime>
  <Words>1341</Words>
  <Application>Microsoft Office PowerPoint</Application>
  <PresentationFormat>Widescreen</PresentationFormat>
  <Paragraphs>248</Paragraphs>
  <Slides>59</Slides>
  <Notes>35</Notes>
  <HiddenSlides>1</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59</vt:i4>
      </vt:variant>
    </vt:vector>
  </HeadingPairs>
  <TitlesOfParts>
    <vt:vector size="70" baseType="lpstr">
      <vt:lpstr>Arial</vt:lpstr>
      <vt:lpstr>Cambria Math</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(6/7) Linear systems</vt:lpstr>
      <vt:lpstr>Outline</vt:lpstr>
      <vt:lpstr>1. Introduction</vt:lpstr>
      <vt:lpstr>Overview of the content</vt:lpstr>
      <vt:lpstr>Overview of the content</vt:lpstr>
      <vt:lpstr>Important remarks</vt:lpstr>
      <vt:lpstr>2. LU factorization</vt:lpstr>
      <vt:lpstr>Linear system that is easy to solve</vt:lpstr>
      <vt:lpstr>Upper (or lower) triangular matrices</vt:lpstr>
      <vt:lpstr>Backward substitution</vt:lpstr>
      <vt:lpstr>Upper (or lower) triangular matrices</vt:lpstr>
      <vt:lpstr>Gauss elimination</vt:lpstr>
      <vt:lpstr>Description of the first step</vt:lpstr>
      <vt:lpstr>Illustration of the algorithm</vt:lpstr>
      <vt:lpstr>Theorem</vt:lpstr>
      <vt:lpstr>Example (hands on)</vt:lpstr>
      <vt:lpstr>Choice of the pivot</vt:lpstr>
      <vt:lpstr>Choice of the pivot</vt:lpstr>
      <vt:lpstr>Choice of the pivot</vt:lpstr>
      <vt:lpstr>Cost of Gauss method</vt:lpstr>
      <vt:lpstr>Remarks</vt:lpstr>
      <vt:lpstr>LU factorization pseudo-code</vt:lpstr>
      <vt:lpstr>LU factorization pseudo-code with pivoting</vt:lpstr>
      <vt:lpstr>Solving a linear system with LU factorization</vt:lpstr>
      <vt:lpstr>Factorization cost</vt:lpstr>
      <vt:lpstr>A few words on sparse matrices</vt:lpstr>
      <vt:lpstr>A few words on sparse matrices</vt:lpstr>
      <vt:lpstr>3. QR decomposition</vt:lpstr>
      <vt:lpstr>QR decomposition (for square matrices)</vt:lpstr>
      <vt:lpstr>QR decomposition</vt:lpstr>
      <vt:lpstr>QR algorithm</vt:lpstr>
      <vt:lpstr>Example (hands on)</vt:lpstr>
      <vt:lpstr>Backslah in Matlab</vt:lpstr>
      <vt:lpstr>3. Iterative solvers</vt:lpstr>
      <vt:lpstr>Introduction</vt:lpstr>
      <vt:lpstr>Some basic notions</vt:lpstr>
      <vt:lpstr>Some induced matrix norms</vt:lpstr>
      <vt:lpstr>Speed of convergence</vt:lpstr>
      <vt:lpstr>Why is spectral radius of B important?</vt:lpstr>
      <vt:lpstr>Geometrical interpretation</vt:lpstr>
      <vt:lpstr>Another matrix decomposition</vt:lpstr>
      <vt:lpstr>Another matrix decomposition</vt:lpstr>
      <vt:lpstr>Towards a decomposition of A</vt:lpstr>
      <vt:lpstr>Jacobi iterative method</vt:lpstr>
      <vt:lpstr>Jacobi iterative method</vt:lpstr>
      <vt:lpstr>Gauss Seidel algorithm</vt:lpstr>
      <vt:lpstr>Gauss-Seidel iterative method</vt:lpstr>
      <vt:lpstr>Relaxation method: Successive over-relaxation (SOR) </vt:lpstr>
      <vt:lpstr>Relaxation method: Successive over-relaxation (SOR) </vt:lpstr>
      <vt:lpstr>Relaxation method: Successive over-relaxation (SOR) </vt:lpstr>
      <vt:lpstr>Convergence of SOR</vt:lpstr>
      <vt:lpstr>Convergence of Gauss-Seidel and Jacobi </vt:lpstr>
      <vt:lpstr>In general</vt:lpstr>
      <vt:lpstr>Matrices of type “V”</vt:lpstr>
      <vt:lpstr>Matrices of type “V”</vt:lpstr>
      <vt:lpstr>A few words about conditioning</vt:lpstr>
      <vt:lpstr>A few words about conditioning</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241</cp:revision>
  <dcterms:created xsi:type="dcterms:W3CDTF">2024-05-09T06:24:37Z</dcterms:created>
  <dcterms:modified xsi:type="dcterms:W3CDTF">2024-12-05T11:33:14Z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